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Ф. Ходасевич: поэт, критик, мемуарист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строгой формы, мысли и исторической памяти.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выросла в переломную эпоху, когда старая культурная система рушилась, а художник заново определял свою ответственность перед словом, временем и памятью.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Ходасевич на фоне Серебряного века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1886
</a:t>
            </a:r>
            <a:pPr algn="ctr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Владислав Ходасевич родился в Москве в семье польско-литовского происхождения. Раннее знакомство с книгами и культурной средой пробудило интерес к точному слову и строгой форме.
</a:t>
            </a:r>
            <a:endParaRPr lang="en-US" sz="1266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1900-х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на историко-филологическом факультете Московского университета, но курса не окончил. Университетские занятия укрепили его литературную эрудицию и вкус к интеллектуальной дисциплине.
</a:t>
            </a:r>
            <a:endParaRPr lang="en-US" sz="1144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литературных кругах Ходасевича рано заметили как вдумчивого и требовательного автора. Уже тогда в его письме проявились сдержанность, аналитичность и стремление к художественной точности.
</a:t>
            </a:r>
            <a:endParaRPr lang="en-US" sz="11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книги и становление поэта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«Молодость»: первые шаги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сборник обозначил появление автора, для которого стихотворение — не случайный отклик, а тщательно выстроенная форма мысли. В ранних текстах уже заметны ясность интонации и внутреннее напряжение.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«Счастливый домик»: камерный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раскрывает Ходасевича как поэта тихих, но психологически насыщенных наблюдений. Повседневные детали у него приобретают философский оттенок и помогают увидеть скрытую драму человеческого существования.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«Тяжелая лира»: зрелый голос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сборник закрепил репутацию Ходасевича как мастера собранной, строгой лирики. В нем особенно отчетливо слышны сдержанность, точность рифмы и размышление о судьбе личности в истории.
</a:t>
            </a:r>
            <a:endParaRPr lang="en-US" sz="10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творческой биографии Ходасевича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только даты, но и смену культурной оптики поэта.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менялись исторические условия, тем заметнее усиливались в его творчестве память, тревога и рефлексия.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В. Ф. Ходасевиче; хронология составлена по общепринятым датам жизни и творчества.
</a:t>
            </a:r>
            <a:endParaRPr lang="en-US" sz="11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стиль и язык Ходасевича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Ходасевич опирается на классическую строфику и точную рифму, но наполняет традиционную форму напряженной мыслью. Его стихи звучат сдержанно, однако за этой сдержанностью скрыта высокая внутренняя драматичность.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поэтики важны смысловая плотность, афористичность и резкие переходы мысли. Поэт умеет соединять точную деталь, неожиданную метафору и противопоставление высокого и повседневного, не теряя ясности выражения.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часто появляются мотивы двойничества, самоанализа и распада личности. Через них Ходасевич показывает, как человек пытается сохранить целостность в мире исторических и духовных потрясений.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поэта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 Ходасевича — не украшение эпохи, а человек, отвечающий за правду слова. Творчество становится нравственным трудом, требующим самообладания и внутренней честности.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удержать личную и культурную преемственность, когда внешний мир меняется и распадается. В стихах она выступает как способ сопротивления забвению и утрате смысла.
</a:t>
            </a:r>
            <a:endParaRPr lang="en-US" sz="1185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история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связан у Ходасевича с переживанием исторического разрыва. Лирический герой ощущает, что старый мир исчезает, а вместе с ним меняются и основания человеческой жизни.
</a:t>
            </a:r>
            <a:endParaRPr lang="en-US" sz="1192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Самопознание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анализ становится у поэта формой духовной работы. Он внимательно исследует собственные сомнения, вину и страх, чтобы найти устойчивость в мире неопределенности.
</a:t>
            </a:r>
            <a:endParaRPr lang="en-US" sz="12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вне литературных школ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Ходасевич был органично включен в культуру Серебряного века, но не растворялся в ней. Его интересовали живая традиция, точность формы и ответственность художника перед временем.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примыкал полностью ни к символизму, ни к акмеизму. Эта дистанция позволила ему сохранить трезвый взгляд на литературу и избежать художественных крайностей.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эпохой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позиция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Ходасевича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показывают, как менялись его взгляд на мир и художественный голос.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фиксирует новый этап биографии: от становления манеры до эмиграционного итога и памяти о литературной среде.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сборники и мемуарная проза В. Ф. Ходасевича; даты издания общеприняты в литературоведении.
</a:t>
            </a:r>
            <a:endParaRPr lang="en-US" sz="10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эмиграция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Ходасевич остро почувствовал разрыв с дореволюционной культурной средой. Исторические перемены сделали тему утраты не отвлеченной, а личной и постоянной.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1922 году он покинул Россию и оказался сначала в Берлине, затем в Париже. Эмиграция изменила не только быт, но и саму тональность его поэзии и прозы.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зарубежных текстах усилились мотивы родины, памяти и культурного одиночества. Поэт все чаще размышлял о судьбе русской литературы вдали от родной страны.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изгнания стал для Ходасевича не просто биографическим фактом, а важной художественной темой. Через него он осмыслил личную потерю как часть истории целого поколения.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в творчестве Ходасевича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сдержанностью его лирики скрывается напряжённый разговор о времени, ответственности и цене культурной памяти.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главная тема Ходасевича — не событие, а внутренний отклик личности на исторический перелом.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поэтическим сборникам и мемуарной прозе Ходасевича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лирический конфликт у Ходасевича
</a:t>
            </a:r>
            <a:endParaRPr lang="en-US" sz="2491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повторяющихся смысловых ходах в стихах Ходасевича: от внешнего потрясения к нравственному самоопределению.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Ходасевич как литературный критик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оценивал произведения прежде всего по мастерству формы: композиции, точности слова, внутренней логике и способности текста выдерживать серьёзную мысль без риторики.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важна была и нравственная сторона литературы: критик не отделял художественную ценность от ответственности автора перед временем, читателем и собственной совестью.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статьи ценны ещё и как документ эпохи: в них зафиксированы споры 1920—1930-х годов, литературные ориентиры эмиграции и строгие критерии профессионального чтения.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«Некрополь» — книга литературных воспоминаний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«Некрополь» объединяет очерки о писателях и культурной среде рубежа веков. Это не просто мемуары, а точные, наблюдательные портреты людей, чьи характеры и манера поведения становятся частью истории литературы.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ценна отсутствием идеализации: Ходасевич показывает живые, нередко противоречивые черты современников и тем самым сохраняет атмосферу эпохи лучше любого сухого перечисления фактов.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Ходасевич и его современники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чем Ходасевич выделяется на фоне крупнейших поэтов своего времени.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Ходасевич ближе к классической строгости, тогда как его современники чаще тяготеют к музыкальности, исповедальности или сложной образности.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поэтических манер по литературоведческим характеристикам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особенности поэтики Ходасевича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строятся на точной и экономной словесной форме: каждое слово работает на смысл, а композиция редко бывает случайной или разомкнутой.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возникает контраст между возвышенным идеалом и грубой повседневностью, из-за чего лирический сюжет приобретает остроту и внутреннее напряжение.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кажется сдержанной, но за ней чувствуется сильная эмоция: это не прямой порыв, а дисциплинированное переживание, выраженное без лишнего пафоса.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Повторяются мотивы памяти, вины, духовной проверки и утраты гармонии, благодаря чему поэзия Ходасевича звучит как честный разговор с собой и временем.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динамика по этапам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меняется не только тема, но и тон: от поиска формы к всё более строгому историческому и личному самоосмыслению.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жизнь Ходасевича от России, тем заметнее в его поэзии память, утрата и философская сосредоточенность.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хронологии поэтических сборников и эмигрантских текстов Ходасевича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смерть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годы, Франция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Ходасевич живёт во Франции, пишет стихи, критические статьи и воспоминания. Эмигрантская жизнь становится для него темой внутренней усталости и духовной собранности.
</a:t>
            </a:r>
            <a:endParaRPr lang="en-US" sz="1163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1939, Париж
</a:t>
            </a:r>
            <a:pPr algn="r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Ходасевич умирает в Париже. Его финальный жизненный этап закрепляет образ писателя, который не изменил литературной ответственности даже в изгнании.
</a:t>
            </a:r>
            <a:endParaRPr lang="en-US" sz="1274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текстах усиливаются мотивы исторической памяти, отчуждения и подведения итогов. При этом сохраняются точность наблюдения и требовательность к форме.
</a:t>
            </a:r>
            <a:endParaRPr lang="en-US" sz="11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Ходасевича для русской литературы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Ходасевич утвердил тип поэта-интеллектуала, для которого форма, мысль и нравственная позиция неразделимы. Его опыт особенно важен как свидетельство культурного перелома начала XX 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оставил заметный след в трёх областях — в лирике, критике и мемуарной прозе. Благодаря этому его творчество помогает понять не только автора, но и эпоху в целом.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Ходасевич: поэт строгой формы и высокой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Ходасевич показал, что поэзия может быть одновременно точной, интеллектуальной и глубоко человечной. Его творчество учит видеть в слове не украшение, а нравственный выбор.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2026-05-23T19:31:24Z</dcterms:created>
  <dcterms:modified xsi:type="dcterms:W3CDTF">2026-05-23T19:31:24Z</dcterms:modified>
</cp:coreProperties>
</file>