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Lezione due: «Una città ideale»
</a:t>
            </a:r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язык, культура и история Возрождения раскрывают идеальный город как модель порядка.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культурный контекст темы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 XV–XVI веков «идеальный город» стал предметом споров и расчетов: города-государства соперничали за престиж, а гуманисты искали в античности меру и образец разумного порядка. Так появились трактаты, регулярные планы и утопия как «воображаемая» модель общества.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выражение «идеальный город»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Идеальный город — это не только внешняя красота, а продуманная система: каждая часть имеет роль. План помогает людям ориентироваться, а здания и пространства поддерживают ежедневные потребности жителей.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модели характерны симметрия и чёткая планировка: центральная площадь задаёт композицию, а прямые или радиальные улицы обеспечивают удобные маршруты. Жилые, торговые и административные зоны разграничены.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культурном смысле идеальный город отражает представление о справедливом обществе: разумная организация пространства становится «видимой» идеей. Город напоминает схему, где порядок связан с этикой и разумом.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источники и ренессансные образцы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античность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Витрувия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Ренессансные авторы искали опору в античной традиции, прежде всего в трактате Витрувия «Об архитектуре». Через неё в градостроительство вошли понятия прочности, пользы и красоты, а также идея соразмерности частей целому.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делал проектируемое пространство объяснимым и «проверяемым»: гармония не сводилась к украшению. Визуально это можно показать рядом: рукопись Витрувия, античный город с форумом и ренессансный чертёж как мост через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идеального города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логика плана — согласование красоты и практической работы: эстетика помогает управлению, а удобство движения поддерживает повседневную безопасность.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элементы собраны в единую схему, город становится «читаемым»: люди быстрее находят нужные места, а власть и оборона получают понятные контуры.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схема на основе описаний признаков идеального города (идея урока); точные значения не числовые, используются как качественные уровни.
</a:t>
            </a:r>
            <a:endParaRPr lang="en-US" sz="936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5210" y="1736425"/>
            <a:ext cx="2418629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Реальный средневековый город и ренессансный идеал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ренессансный проект стремится заменить разрастание рациональным порядком: пространство становится более управляемым, безопасным и понятным.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Идеальный город мыслится как управляемая система: регулярность плана тесно связана с безопасностью и эффективностью управления, а порядок становится частью политического замысла.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к сопоставлению: Витрувий, Леон Баттиста Альберти, Андреа Палладио (по принципам и идеям, отражённым в их трактатах).
</a:t>
            </a:r>
            <a:endParaRPr lang="en-US" sz="793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 Баттиста Альберти и теория города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план вместо случайности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Альберти укрепил представление о городе как продуманной системе. Соотношение частей и их связь с общим планом снижает эффект случайного роста и превращает пространство в управляемую модель.
</a:t>
            </a:r>
            <a:endParaRPr lang="en-US" sz="1046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улиц и общественных пространств
</a:t>
            </a:r>
            <a:endParaRPr lang="en-US" sz="1044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 площади у Альберти — не «фон», а инструмент организации жизни. Общественные пространства объединяют людей и задают сценарии общения, а значит напрямую влияют на повседневные маршруты.
</a:t>
            </a:r>
            <a:endParaRPr lang="en-US" sz="1046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по климату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частью замысла была ориентация зданий: климатические условия учитывались при выборе расположения. Так архитектура поддерживала комфорт и практичность, а не существовала отдельно от среды.
</a:t>
            </a:r>
            <a:endParaRPr lang="en-US" sz="1005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как основа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Альберти связывал архитектуру с красотой и функцией: гармония для него начинается с пропорций. Отдельное здание должно согласовываться с целым, чтобы город воспринимался цельно и логично.
</a:t>
            </a:r>
            <a:endParaRPr lang="en-US" sz="9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Радиальная планировка и образ центра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Радиальная планировка подчёркивает значение центра: дороги расходятся от главной площади, а город словно «подтягивается» к одной точке. Это усиливает ощущение контроля и упрощает перемещение между районами.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 такая схема часто ассоциируется с укреплёнными городами: стены формируют внешний контур, а центр становится символом единства. Поэтому план работает и как практическая навигация, и как выразительный образ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проект идеального города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проектирования как логика ренессансного мышления: от целей к форме и проверке гармонии.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городского центра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 идеальном городе объединяет религиозную, политическую и экономическую жизнь. Здесь обычно размещаются собор, дворец правителя или ратуша, рынок и главная площадь — ключевые точки ежедневных дел.
</a:t>
            </a:r>
            <a:endParaRPr lang="en-US" sz="1066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расположение показывает, что центр — не просто географический ориентир. Он становится смысловым ядром, где власть видима, обмен происходит быстрее, а жители регулярно встречаются и поддерживают общественные связи.
</a:t>
            </a:r>
            <a:endParaRPr lang="en-US" sz="964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функций усиливает коллективную идентичность: люди воспринимают город как единое целое через общие пространства. Центр также облегчает управление и координацию городских мероприятий и служб.
</a:t>
            </a:r>
            <a:endParaRPr lang="en-US" sz="10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укрепления стали обязательной частью плана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Артиллерия меняла практику обороны: укрепления требовали такой геометрии, которая уменьшала уязвимость стен и усиливала перекрёстный огонь.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«оружие → форма обороны» показывает: идеальный город должен был отвечать не только эстетическим, но и военным требованиям эпохи.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фортификации XVI века (рубрикация: условные уровни влияния).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ракурса одной идеи: как утопия становилась проектом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утопия выглядит точной и спокойной: улицы вычерчены линиями, центр отмечен осью, а порядок обещает предсказуемую жизнь. Но чертёж остаётся версией возможного мира, пока не появятся средства, люди и время для перевода линий в реальность.
</a:t>
            </a:r>
            <a:endParaRPr lang="en-US" sz="86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Чернила чертёжника: город, который помещается на пергамент
</a:t>
            </a:r>
            <a:endParaRPr lang="en-US" sz="954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«идеальный город» сначала живёт в тексте — как образ разумного общества. Автор подбирает слова, чтобы объяснить, почему место организовано именно так: ради пользы, меры и согласия. Так утопия получает смысл, который переживает сам рисунок.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город: утопия как рассказ о справедливости
</a:t>
            </a:r>
            <a:endParaRPr lang="en-US" sz="1103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часто оставляет нам не целые ансамбли, а фрагменты: укрепления, несколько кварталов, отдельные здания или центральную площадь. Между замыслом и стройкой стоит экономика, измерения и политика. Поэтому город на практике становился «схемой с вырезанными страницами».
</a:t>
            </a:r>
            <a:endParaRPr lang="en-US" sz="785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 воплощённая мечта: что успевали построить
</a:t>
            </a:r>
            <a:endParaRPr lang="en-US" sz="10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век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XVI века фортификация и симметрия стали видимыми аргументами силы государства.
</a:t>
            </a:r>
            <a:endParaRPr lang="en-US" sz="1762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идеале власть показывали через геометрию: центр, оси и строгая планировка превращали город в понятную модель управления.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история градостроительства и фортификации (XVI век), обобщённый контекст без точного процента.
</a:t>
            </a:r>
            <a:endParaRPr lang="en-US" sz="95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67717"/>
            <a:ext cx="4007700" cy="16022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проекты и авторы эпохи Возрождения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что ренессансная «идеальность» чаще всего соединяла геометрию, оборону и продуманную городскую организацию.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случаев «идеальный город» мыслится как управляемая структура: правильная геометрия помогает согласовать оборону, коммуникации и представление о власти.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об авторах и проектах эпохи Возрождения (без привязки к единому датированию рукописей).
</a:t>
            </a:r>
            <a:endParaRPr lang="en-US" sz="793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Идеальная планировка и повседневная жизнь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упорядоченном плане расстояния до служб уменьшаются, а маршруты становятся предсказуемыми: людям легче встречаться, учиться и решать повседневные дела.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приоритет «связности» города: когда коммуникации и безопасность продуманы, повседневная жизнь течёт ровнее.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обобщение функций идеального города (условные приоритеты, без привязки к единому источнику).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Математика, пропорции и язык формы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Ренессанс воспринимал измерение как основу порядка: проектируя город, авторы связывали отдельные здания с целым, чтобы улицы и площади «сходились» в единую логику.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 соразмерность работали не только эстетически: они помогали ориентироваться, задавали ритм движения и усиливали ощущение контроля над городским пространством.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человека становились ориентиром: форма архитектуры соотносилась с масштабом восприятия, поэтому план мог быть понятен жителям, а не только специалистам.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курса иностранного языка эта тема полезна как культурная лексика: слова про форму, порядок, планировку и симметрию помогают точнее описывать город и эпоху.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идеальный город не всегда строили полностью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незавершённости: цепочка от ресурсов и условий к частичной реализации.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идеального города в современном мире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современных концепциях регулярно возвращаются идеи регулярной застройки, ясной навигации и функционального зонирования. Город строится так, чтобы маршруты были понятны, а общественные пространства работали как центры встреч.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Генеральные планы по-прежнему проектируют «ядра притяжения»: центры управления, культуры и торговли. Если сопоставить схемы сегодня и ренессансные чертежи, видно сходство в стремлении сделать порядок наблюдаемым.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1250" y="1736425"/>
            <a:ext cx="1866551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урока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помогают связать лексику урока с идеей «идеального города»: от красоты формы к её функции и общественному смыслу.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Идеальный город ценен не только внешним видом: он соединяет красоту и функциональность, опираясь на представление о разумном, справедливом порядке.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Учебно-методическое обобщение по теме ренессансного идеального города (термины в контексте урока).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Идеальный город эпохи Возрождения соединяет архитектуру, политику и философию: он воплощает веру в разумный порядок и способность человека преобразовывать пространство по понятному плану. В языковом курсе это ещё и живой источник культурной лексики и понятия utopia.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Идеальный город как культурная модель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2026-05-13T14:26:24Z</dcterms:created>
  <dcterms:modified xsi:type="dcterms:W3CDTF">2026-05-13T14:26:24Z</dcterms:modified>
</cp:coreProperties>
</file>