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jpe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jpe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XII–XV веков: основные черты и значение
</a:t>
            </a:r>
            <a:endParaRPr lang="en-US" sz="3375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феодализма, рыцарства и роста городов определила развитие мировой истории.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этап истории Европы и мира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XII–XV века стали временем больших перемен: новые королевства, борьба власти, активизация торговли и культурный рост открыли путь к Новому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и её структура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короля и вассалов в землевладении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был верховным сюзереном, раздавая земли вассалам для службы и защиты. Эта система строилась на личных обязательствах и наследовании феодов.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общества в Средневековье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включала короля, лордов, рыцарей и крестьян. Каждый имел свои обязанности: защиту, военную службу или труд на земле.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в феодальной системе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обрабатывали землю и несли дань феодалам, получая защиту и право жить на их территориях.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политическое разделение эпохи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европейские государства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Англия и Священная Римская империя были доминирующими державами Европы. Испанские королевства Кастилия и Арагон также играли важную роль.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 азиатские центры власти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был представлен такими городами, как Багдад и Каир. В Азии влиятельны Китай, Золотая Орда и империя Тимуридов, а на Руси — Киев, Владимир и Новгород.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общественные основы в Средние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доминировал в Западной Европе с властью Папы Римского, формируя религиозные нормы и культуры.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играло центральную роль в Византии и Восточной Европе, сохраняло связь с Константинополем и патриархатом.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широко распространён от Испании до Индии, а еврейские общины в городах участвовали в торговле и ремёслах, поддерживая экономику.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 центры развития общества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сохранение знаний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тщательно переписывали рукописи, учили грамоте и сохраняли культурное наследие, что помогло сохранить знания для будущих поколений.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Монастырское хозяйство и инновации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занимались земледелием, виноделием и ремёслами, внедряя новые методы и распространяя передовые сельскохозяйственные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торговые изменения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агротехнические методы, такие как трёхполье и тяжёлый плуг, повысили урожайность и развитие деревень.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Начавшееся денежное обращение облегчило коммерческие операции, укрепляя экономическую систему.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гильдии способствовали объединению ремесленников и развитию торговли внутри городов.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Востоком, особенно по Шёлковому пути, расширила доступ к экзотическим товарам и усилила конкуренцию среди купцов.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и военное дело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представляли военно-служилое сословие, следующее кодексу чести, защищая слабых и участвуя в турнирах, подчёркивая свою доблесть.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служили оборонительными сооружениями, а с развитием оружия, включая мечи и доспехи, изменялась тактика боевых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Средневековье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управляли поместьями и участвовали в политике, особенно в отсутствие мужей, оказывая значительное влияние.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образование для женщин было редкостью, некоторые становились поэтессами и монахинями-учёными, открывая новые пути знания.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дамы поддерживали искусство и религию, способствуя культурному развитию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исторический обзор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цели походов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экспедиции были направлены на освобождение Святых мест, сочетая религиозный пыл и экономические интересы европейцев.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влияние на мир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крестовых государств и расширенный обмен знаниями и товарами укрепили связи между Востоком и Западом.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централизованных государств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XII–XV веках монархи Франции и Англии постепенно усиливали свой контроль над территориями, сводя на нет влияние феодалов и укрепляя государственные институты управления.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четких государственных границ и законов содействовало снижению междоусобиц и формированию современных национальных государств в Европе.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под властью Фердинанда и Изабеллы объединяются Кастилия и Арагон, что способствует расширению территорий и объединению королевства.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Нормандского завоевания Англия становится мощным централизованным королевством с единым правовым кодексом и системой налогов, обеспечивающих 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Сословия, быт и повседневная жизнь людей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и их труд на земле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Средневековья — крестьяне, которые трудились на поле, выращивали хлеб и скот. Их жизнь была тяжелой, но именно крестьянский труд обеспечивал пищу и ресурсы для всего общества.
</a:t>
            </a:r>
            <a:endParaRPr lang="en-US" sz="86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дворян и рыцарей в обществе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занимались защитею земли и управлением поместьями. Рыцари служили в военном сословии, соблюдая кодекс чести и обеспечивая безопасность территорий от внешних угроз.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 их влияние на повседневность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и монахи играли важную роль в образовании, духовной жизни и социальной поддержке. Они управляли приходами, обучали грамоте и помогали бедным и больным.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как центров ремёсел и торговли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XII века города становятся центрами ремесленных цехов и торговых гильдий, где мастера обмениваются опытом и защищают свои интересы.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получают права на самоуправление, что способствует развитию юридических норм, органов власти и общественных институтов городского населения.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города, такие как Париж, Венеция и Новгород, усиливают экономическое влияние благодаря выгодному положению и развитию торговли с другими регионами.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 и её особенности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стиль и его символика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выражается в высоких стрельчатых сводах, витражах и колоннах, создавая светлые и устремлённые вверх храмы, отражающие религиозную аскету и стремление к Богу.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изобразительное искусство эпохи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показывает библейские сцены, миниатюры украшали книги, а музыка развивалась в монастырях и дворцах, сочетая церковные хоралы и первые светские мелодии.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университетов и развитие образования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 века появились первые университеты, которые стали центрами изучения богословия, медицины, права и философии, формируя новый класс образованных интеллектуалов.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латинских рукописей способствовало обмену знаниями между учёными и стимулировало развитие науки и культуры в Европе.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преподаватели создавали собственные сообщества, защищая свои права и создавая первые образовательные стандарты и 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их влияние на общество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середины XIV века уничтожила значительную часть европейского населения, что привело к острому дефициту рабочей силы и росту заработной платы.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эпидемии включали ослабление феодальной зависимости и изменение социальных структур, давая толчок для новых экономических и культурных преобразований.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 другие конфликты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 год: начало Столетней войны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Англией и Францией за контроль над французскими землями начинается, вызывая длительные военные столкновения и политическую нестабильность.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1346 год: битва при Креси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армия одерживает победу, используя арбалеты и лучников, что меняет тактику средневековых сражений и снижает значение рыцарства.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год: заключение конфликта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укрепляет французскую монархию и знаменует конец эпохи средневекового рыцарства, открывая путь к новому политическому строю.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1429 год: Orлеан и Жанна д’Арк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вдохновляет французов, ведёт войска к освобождению Орлеана, становясь символом национального сопротивления и духовным лидером.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302" y="2679600"/>
            <a:ext cx="1929397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6127" y="2679600"/>
            <a:ext cx="1929397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69302" y="2679600"/>
            <a:ext cx="1929397" cy="2077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93302" y="2679600"/>
            <a:ext cx="1929397" cy="2077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технические перемены конца Средневековья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45032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Ганзейского союза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45032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города Северной Европы создают мощный союз для защиты интересов купцов и расширения рынков. Это улучшает связи между странами и способствует экономическому росту регионов.
</a:t>
            </a:r>
            <a:endParaRPr lang="en-US" sz="700" dirty="0"/>
          </a:p>
        </p:txBody>
      </p:sp>
      <p:sp>
        <p:nvSpPr>
          <p:cNvPr id="19" name="Text 4"/>
          <p:cNvSpPr txBox="1"/>
          <p:nvPr/>
        </p:nvSpPr>
        <p:spPr>
          <a:xfrm>
            <a:off x="2572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компаса и пороха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2572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компаса позволяет мореплавателям ориентироваться в открытом море, а порох меняет характер войны, появляясь в огнестрельном оружии и крепостной артиллерии.
</a:t>
            </a:r>
            <a:endParaRPr lang="en-US" sz="700" dirty="0"/>
          </a:p>
        </p:txBody>
      </p:sp>
      <p:sp>
        <p:nvSpPr>
          <p:cNvPr id="21" name="Text 6"/>
          <p:cNvSpPr txBox="1"/>
          <p:nvPr/>
        </p:nvSpPr>
        <p:spPr>
          <a:xfrm>
            <a:off x="4696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очков и книгопечатания
</a:t>
            </a:r>
            <a:endParaRPr lang="en-US" sz="1000" dirty="0"/>
          </a:p>
        </p:txBody>
      </p:sp>
      <p:sp>
        <p:nvSpPr>
          <p:cNvPr id="22" name="Text 7"/>
          <p:cNvSpPr txBox="1"/>
          <p:nvPr/>
        </p:nvSpPr>
        <p:spPr>
          <a:xfrm>
            <a:off x="4696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помогают людям с проблемами зрения, увеличивая работоспособность. Начало печати книг Йоханном Гутенбергом в 1440-х годах ускоряет распространение знаний и информации.
</a:t>
            </a:r>
            <a:endParaRPr lang="en-US" sz="700" dirty="0"/>
          </a:p>
        </p:txBody>
      </p:sp>
      <p:sp>
        <p:nvSpPr>
          <p:cNvPr id="23" name="Text 8"/>
          <p:cNvSpPr txBox="1"/>
          <p:nvPr/>
        </p:nvSpPr>
        <p:spPr>
          <a:xfrm>
            <a:off x="6820675" y="1475433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благоустройство городов
</a:t>
            </a:r>
            <a:endParaRPr lang="en-US" sz="1000" dirty="0"/>
          </a:p>
        </p:txBody>
      </p:sp>
      <p:sp>
        <p:nvSpPr>
          <p:cNvPr id="24" name="Text 9"/>
          <p:cNvSpPr txBox="1"/>
          <p:nvPr/>
        </p:nvSpPr>
        <p:spPr>
          <a:xfrm>
            <a:off x="6820675" y="1958725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укрепляются стенами, появляются мосты, улицы получают каменное покрытие. Современные инженерные решения улучшают проживание и обеспечивают устойчивое развитие.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Влиятельные личности Средневековья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Львиное Сердце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король, знаменитый своей доблестью и участием в Крестовых походах. Его военные подвиги и личное мужество стали легендой времени.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— символ Франции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французская крестьянка, возглавившая армию и вдохновившая народ на борьбу против англичан. Ее мужество изменило ход Столетней войны.
</a:t>
            </a:r>
            <a:endParaRPr lang="en-US" sz="700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 и литература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поэт, автор «Божественной комедии», которая стала классикой мирового литературного наследия и отразила философские и религиозные идеи эпохи.
</a:t>
            </a:r>
            <a:endParaRPr lang="en-US" sz="700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— путешественник и исследователь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о поездках в Азию расширили европейские знания о Востоке, пробудили интерес к новым землям и стимулировали торговлю между культурами.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средневекового мира: фундамент будущего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период заложил основы европейской культуры, науки и государства, подготовив почву для Возрождения и современного общества, укрепив традиции образования и технологии.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2026-05-10T14:59:31Z</dcterms:created>
  <dcterms:modified xsi:type="dcterms:W3CDTF">2026-05-10T14:59:31Z</dcterms:modified>
</cp:coreProperties>
</file>