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Главнейшие отряды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жуков, бабочек, мух и пчёл по строению?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имеют три отдела тела, три пары ног и прочный хитиновый покров. Такое строение помогает им жить на суше, летать, быстро размножаться и осваивать самые разные среды обитания.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насекомые — особый класс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для определения отряда: крылья, ротовой аппарат и тип развития.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 главные отряды насекомых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19814"/>
            <a:ext cx="3848986" cy="197543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отряды насекомых и их признаки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отряд удобнее всего определять по сочетанию строения крыльев и ротового аппарата.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различия связаны с крыльями; по ним и ротовому аппарату отряды легко сопоставить.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«Отряды насекомых»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400 000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описанных видов приходится на жуков.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школьной зоологии и энтомологии о видовом богатстве жуков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Жесткокрылые особенно многочисленны и разнообразны: их легко узнать по твёрдым надкрыльям, которые защищают тело и задние крылья.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Чешуекрылые: бабочки и их крылья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Чешуйки на крыльях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бабочек покрыты мелкими чешуйками, из-за которых на них заметны узоры и окраска. Именно они помогают распознавать виды и делают бабочек особенно красивыми.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Сосущий ротовой аппарат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бабочек обычно длинный хоботок, которым они высасывают нектар из цветков. Это удобный способ питания для летающих насекомых, посещающих растения.
</a:t>
            </a:r>
            <a:endParaRPr lang="en-US" sz="1254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бабочек называются гусеницами. Они чаще всего питаются листьями и имеют грызущий ротовой аппарат, поэтому внешне и по образу жизни сильно отличаются от взрослых особей.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бабочки проходит через четыре стадии: яйцо, личинку, куколку и взрослое насекомое. Стадия куколки позволяет полностью перестроить тело перед появлением крыльев.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отряды наиболее разнообразны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мировые доли, а учебное сравнение крупнейших отрядов по видовому богатству.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заметно опережают другие группы, а двукрылые и чешуекрылые тоже входят в число очень богатых видами отрядов.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общему видовому разнообразию отрядов насекомых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Двукрылые: мухи, комары, слепни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 крыльев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двукрылых развита только одна пара крыльев, а задняя пара превращена в жужжальца. Они помогают сохранять равновесие и точность полёта.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представители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отряду относятся мухи, комары, слепни и мошки. Среди них есть как обычные обитатели жилья и природы, так и виды, живущие рядом с человеком.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для 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двукрылые могут переносить возбудителей заболеваний. Поэтому их изучают не только как насекомых, но и как значимых для человека переносчиков инфекций.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двукрылые вредны: часть видов участвует в разложении органических остатков, а некоторые помогают опылению растений, поддерживая природные круговороты.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Перепончатокрылые: пчёлы, осы и муравьи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крылья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перепончатокрылых две пары тонких крыльев, которые хорошо подходят для активного полёта. У многих видов тело кажется разделённым узкой «талией» между грудью и брюшком.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 осы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и пыльцу, поэтому играют большую роль в опылении растений. Осы чаще охотятся на других насекомых и помогают сдерживать их численность.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Муравьиные колонии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живут крупными сообществами, где у особей распределены разные обязанности. Такое устройство делает колонию устойчивой и помогает успешно добывать пищу и защищаться.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1871" y="1587736"/>
            <a:ext cx="476026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 неполное превращение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развития помогает понять, как меняется насекомое от яйца до взрослой особи и как выглядит его молодая стадия.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включает куколку, а при неполном молодые формы похожи на взрослых и развиваются без этой стадии.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«Развитие насекомых»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Прямокрылые: кузнечики, саранча и сверчки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задние ноги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прямокрылых особенно развиты задние ноги, поэтому они хорошо прыгают и быстро спасаются от опасности. Передние крылья у многих видов более узкие и служат для полёта.
</a:t>
            </a:r>
            <a:endParaRPr lang="en-US" sz="1176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Грызущий ротовой аппарат
</a:t>
            </a:r>
            <a:pPr algn="l" indent="0" marL="0">
              <a:lnSpc>
                <a:spcPct val="100000"/>
              </a:lnSpc>
              <a:buNone/>
            </a:pPr>
            <a:r>
              <a:rPr lang="en-US" sz="4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ротовой аппарат грызущий: насекомые откусывают и пережёвывают части растений, а некоторые виды могут поедать других мелких насекомых. Это помогает им жить в разных условиях.
</a:t>
            </a:r>
            <a:endParaRPr lang="en-US" sz="1162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прямокрылые издают характерные звуки, трут крыльями или ногами. Такие сигналы нужны для привлечения партнёра, защиты территории и общения между особями одного вида.
</a:t>
            </a:r>
            <a:endParaRPr lang="en-US" sz="1103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способна собираться в большие стаи и повреждать посевы. Кузнечики и сверчки чаще менее опасны, но для человека они служат заметной частью природных сообществ.
</a:t>
            </a:r>
            <a:endParaRPr lang="en-US" sz="11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Клопы и их колюще-сосущий ротовой аппарат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Хоботок для 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клопов — колюще-сосущий ротовой аппарат в виде хоботка. Им они прокалывают покровы растений или животных и высасывают соки, не пережёвывая пищу.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клопов встречаются растительноядные формы, водные хищники и кровососущие виды. Такое разнообразие показывает, что один и тот же отряд может осваивать очень разные местообитания.
</a:t>
            </a:r>
            <a:endParaRPr lang="en-US" sz="1205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сельскому хозяйству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клопы повреждают листья, стебли, плоды и семена культурных растений. Из-за этого они могут снижать урожай и приносить ощутимый вред сельскому хозяйству.
</a:t>
            </a:r>
            <a:endParaRPr lang="en-US" sz="1272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отличить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Клопов удобно узнавать по ротовому аппарату: он приспособлен не к жеванию, а к прокалыванию и высасыванию. Это заметно отличает их от насекомых с грызущими челюстями.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у главных отрядов насекомых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один отряд может включать несколько способов питания. Поэтому насекомых удобно сравнивать не только по строению, но и по их роли в 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типов питания заметно у жуков, а кровососущие формы встречаются у немногих групп. Это подчёркивает приспособленность насекомых к разным источникам пищи.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«Главнейшие отряды насекомых»; качественная схема для 8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773" y="1493063"/>
            <a:ext cx="4349437" cy="3281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 — хищники около водоёмов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чаще всего держатся рядом с прудами, озёрами и тихими реками. Такие места подходят им для размножения, потому что личинки развиваются именно в воде.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Ловкие охотники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стрекозы — быстрые хищники с крупными фасеточными глазами и двумя парами прозрачных крыльев. Они ловят мелких насекомых прямо в полёте, почти не садясь.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стрекоз нет стадии куколки, поэтому их развитие называют неполным превращением. Молодые формы похожи на взрослых, но живут в другой среде и питаются иначе.
</a:t>
            </a:r>
            <a:endParaRPr lang="en-US" sz="11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Чешуекрылые и перепончатокрылые как опылители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пыльцы
</a:t>
            </a:r>
            <a:pPr algn="l" indent="0" marL="0">
              <a:lnSpc>
                <a:spcPct val="100000"/>
              </a:lnSpc>
              <a:buNone/>
            </a:pPr>
            <a:r>
              <a:rPr lang="en-US" sz="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пчёлы и некоторые осы переносят пыльцу, посещая цветки в поисках нектара. Так они помогают растениям образовывать плоды и семена, обеспечивая размножение многих видов.
</a:t>
            </a:r>
            <a:endParaRPr lang="en-US" sz="1139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бабочек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Чешуекрылые часто привлекают нас к себе яркой окраской и длинным хоботком. Питаясь нектаром, они незаметно переносят пыльцу с одного цветка на другой.
</a:t>
            </a:r>
            <a:endParaRPr lang="en-US" sz="1207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пчёл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Медоносная пчела особенно важна для сельского хозяйства. Она опыляет многие культурные растения и одновременно даёт человеку мёд и воск, поэтому её охраняют и разводят.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опылителей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насекомых-опылителей станет меньше, многим растениям будет труднее образовывать семена и плоды. Поэтому сохранение бабочек, пчёл и ос важно и для природы, и для человека.
</a:t>
            </a:r>
            <a:endParaRPr lang="en-US" sz="12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один и тот же отряд может приносить и пользу, и вред в зависимости от вида и условий среды.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насекомых на природу и человека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признаков нескольких отрядов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отряды различаются не одним признаком, а сочетанием строения крыльев, ротового аппарата и типа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выделяются жуки и бабочки по строению крыльев, а двукрылые — по сокращению числа рабочих крыльев.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признаков отрядов насекомых; условная балльная шкала для визуализации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насекомые так успешно освоили Землю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хитиновый скелет защищает тело от повреждений и уменьшает потерю влаги. Благодаря ему насекомые лучше приспособлены к жизни на суше, чем многие другие беспозвоночные.
</a:t>
            </a:r>
            <a:endParaRPr lang="en-US" sz="1154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тело помогает насекомым прятаться, быстро заселять новые места и использовать даже узкие укрытия в почве, коре деревьев или среди растений. Это повышает их выживаемость.
</a:t>
            </a:r>
            <a:endParaRPr lang="en-US" sz="1112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пищи
</a:t>
            </a:r>
            <a:pPr algn="l" indent="0" marL="0">
              <a:lnSpc>
                <a:spcPct val="100000"/>
              </a:lnSpc>
              <a:buNone/>
            </a:pPr>
            <a:r>
              <a:rPr lang="en-US" sz="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ротовых аппаратов позволяет насекомым питаться листьями, нектаром, соками растений, другими насекомыми и остатками организмов. Поэтому они легко находят пищу почти в любой среде.
</a:t>
            </a:r>
            <a:endParaRPr lang="en-US" sz="1064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уменьшает конкуренцию между личинкой и взрослой особью, потому что они часто живут и питаются по-разному. Это делает вид более устойчивым к изменениям условий.
</a:t>
            </a:r>
            <a:endParaRPr lang="en-US" sz="11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представителей главных отрядов насекомых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отряды, их представителей и самые заметные признаки 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отряда есть узнаваемые виды и собственные особенности строения, поэтому насекомых удобно определять по нескольким главным признакам.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«Главнейшие отряды насекомых»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 — важнейшая часть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Главнейшие отряды насекомых различаются строением, но вместе обеспечивают жизнь многих экосистем: опыляют растения, разлагают остатки, служат пищей животным и, иногда, становятся вредителями или переносчиками болезней.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2026-06-01T11:27:58Z</dcterms:created>
  <dcterms:modified xsi:type="dcterms:W3CDTF">2026-06-01T11:27:58Z</dcterms:modified>
</cp:coreProperties>
</file>