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и пути эволюции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живая природа: от наследственной изменчивости к новым видам.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Дарвину, виды имеют общих предков, а изменения закрепляются в популяциях. Наследственная изменчивость, борьба за существование и естественный отбор направляют эволюцию по разным путям в разных условиях среды, создавая разнообразие живого мира.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идет по одной линии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наследственной изменчивости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1425" y="1287530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генов и признаков. Именно они дают материал для отбора, потому что возникают изменения, которых раньше не было в популяции, а значит появляется основа для эволюционных сдвигов.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48650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половом размножении наследственный материал постоянно переупаковывается: хромосомы расходятся независимо, а гены комбинируются в новых сочетаниях. Это увеличивает разнообразие потомков без появления новых мутаций.
</a:t>
            </a:r>
            <a:endParaRPr lang="en-US" sz="1168" dirty="0"/>
          </a:p>
        </p:txBody>
      </p:sp>
      <p:sp>
        <p:nvSpPr>
          <p:cNvPr id="12" name="Text 4"/>
          <p:cNvSpPr txBox="1"/>
          <p:nvPr/>
        </p:nvSpPr>
        <p:spPr>
          <a:xfrm>
            <a:off x="6305875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мейоза гомологичные хромосомы обмениваются участками. Такой обмен создает новые комбинации аллелей и усиливает наследственную изменчивость, из которой отбор может сохранять наиболее полезные варианты.
</a:t>
            </a:r>
            <a:endParaRPr lang="en-US" sz="1196" dirty="0"/>
          </a:p>
        </p:txBody>
      </p:sp>
      <p:sp>
        <p:nvSpPr>
          <p:cNvPr id="13" name="Text 5"/>
          <p:cNvSpPr txBox="1"/>
          <p:nvPr/>
        </p:nvSpPr>
        <p:spPr>
          <a:xfrm>
            <a:off x="591425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популяции долго не обмениваются генами, различия между ними накапливаются быстрее. Изоляция помогает закрепить особые признаки, поэтому разные группы постепенно расходятся по строению и приспособлениям.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448651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и половой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создает изменчивость, но сохраняет полезные признаки и делает их более частыми. Естественный отбор действует через выживание, а половой — через успех в размножении.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как расхождение признаков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ниши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возникает, когда родственные организмы осваивают разные экологические ниши. Под действием отбора у них постепенно формируются различия в строении, поведении, питании и образе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различаются условия среды, тем заметнее расходятся признаки. Со временем родственные формы становятся непохожими друг на друга, хотя сохраняют общее происхождение и исходный план строения.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вьюрки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дивергенции — вьюрки Галапагосских островов. У близких видов различаются форма клюва, размеры тела и тип пищи, потому что каждый вид приспособлен к своей кормовой базе.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расхождения к виду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различия накапливаются достаточно долго и усиливаются изоляцией, популяции перестают свободно скрещиваться. Тогда дивергенция становится основой образования новых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каждый путь связан с разными условиями и дает свой тип сходства или различия признаков.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сильнее всего увеличивает разнообразие, конвергенция формирует внешнее сходство, а параллелизм соединяет родство и независимое развитие.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эволюции и их результаты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таблица по материалам школьного курса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как крупный эволюционный скачок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уровня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Ароморфозы повышают общий уровень организации и делают организм более сложным и жизнеспособным. Благодаря им целые группы получают возможность осваивать новые среды и расширять ареал.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кровообращение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легочного дыхания у позвоночных, а также четырехкамерного сердца у птиц и млекопитающих значительно усилило снабжение тканей кислородом и поддержало активный обмен веществ.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семени, а затем цветка и плода у покрытосеменных защитило зародыш и повысило успешность размножения. Это открыло растениям путь к широкому распространению.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частных приспособлений, ароморфоз влияет не на один признак, а на всю организацию группы. Поэтому такие изменения становятся важными этапами в истории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0841" y="3295401"/>
            <a:ext cx="138300" cy="122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79066" y="3295401"/>
            <a:ext cx="138300" cy="1229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16328" y="3289668"/>
            <a:ext cx="1176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Идиоадаптация как частная специализация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и питание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форма клюва у птиц помогает использовать определенный корм: семена, насекомых, нектар или мягкие плоды. При этом общий уровень организации вида не повышается, меняется именно способ добывания пищи.
</a:t>
            </a:r>
            <a:endParaRPr lang="en-US" sz="904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Покровительственная окраска делает животных менее заметными для хищников или добычи. Это частное приспособление к условиям среды, которое повышает выживаемость без общего усложнения строения.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и плавание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водоплавающих птиц перепонки между пальцами облегчают движение в воде. Это удобная частная адаптация к среде обитания, но не признак общего повышения организации.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рыб уменьшает сопротивление воды и делает движение более эффективным. Подобные признаки возникают как ответ на конкретные условия, а не как крупный эволюционный скачок.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и засуха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кактусов листья нередко превращаются в колючки, чтобы уменьшить испарение воды и защитить растение. Такая особенность помогает выживать в сухом климате и занимает свою экологическую нишу.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дегенерация в эволюции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дегенерация связана с редукцией органов и упрощением организации. Она часто возникает у паразитов или малоподвижных организмов, которым не нужны многие системы самостоятельной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паразитов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ленточных червей отсутствует пищеварительная система, потому что питательные вещества они получают от хозяина. У некоторых паразитических растений снижена или утрачена способность к самостоятельному питанию.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не означает меньшую приспособленность. Напротив, исчезновение лишних органов помогает экономить ресурсы и лучше существовать на теле или внутри организма-хозяина.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новый вид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видообразования на основе изоляции, наследственных различий и репродуктивных барьеров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Конвергенция: сходство неродственных организмов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 возникает тогда, когда неродственные организмы живут в сходной среде и решают одинаковые задачи. Отбор сохраняет признаки, удобные для плавания, полета или быстрого движения.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сходства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у акулы, дельфина и ихтиозавра, а также крылья птиц и летучих мышей показывают внешнее сходство, возникшее независимо и не связанное с близким родством.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конвергенции организмы могут иметь разное происхождение, но выполнять одну и ту же функцию. Это делает сходство признаком условий среды, а не доказательством общих предков.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у близкородственных линий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возникает у родственных групп, которые унаследовали сходный план строения. Поэтому в похожих условиях среды они могут независимо приходить к близким адаптациям, не теряя связи по происхождению.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линии живут в одинаковых или очень близких экологических условиях, отбор действует в одном направлении. Тогда сходные признаки формируются на основе похожего наследственного материала, но без прямого взаимного скрещивания.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Параллелизм показывает, что сходство признаков не всегда означает близкое время возникновения. Он помогает понять, почему у родственных групп могут появляться одинаковые по функции, но независимые по происхождению черты.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363406"/>
            <a:ext cx="3934500" cy="21581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направления эволюции различаются масштабом изменений, но каждое повышает приспособленность организмов к жизни в определённой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Ароморфоз открывает новые возможности освоения среды, идиоадаптация уточняет приспособление, а дегенерация помогает выживать при паразитизме или малоподвижности.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ароморфоза, идиоадаптации и дегенерации
</a:t>
            </a:r>
            <a:endParaRPr lang="en-US" sz="237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«Эволюционное учение»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 адаптивная радиация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Свободная ниша
</a:t>
            </a:r>
            <a:pPr algn="ctr" indent="0" marL="0">
              <a:lnSpc>
                <a:spcPct val="100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освоения новой территории или исчезновения конкурентов у группы организмов появляется набор незанятых ниш. Это создаёт условия для быстрого расхождения признаков и последующего видообразования.
</a:t>
            </a:r>
            <a:endParaRPr lang="en-US" sz="106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расхождение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популяции начинают использовать разные ресурсы, способы питания и места обитания. В изолированных условиях изменения накапливаются быстрее, чем в устойчивых и насыщенных сообществах.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2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формируется адаптивная радиация: одна исходная линия даёт начало нескольким видам, приспособленным к разным экологическим ролям. Классические примеры — вьюрки, цихлиды и млекопитающие после вымирания динозавров.
</a:t>
            </a:r>
            <a:endParaRPr lang="en-US" sz="10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6071" y="3449281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28221" y="3449281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изоляции в эволюции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барьеры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моря, большие расстояния и ледниковые преграды разделяют популяции. Обмен генами сокращается, а каждая часть группы начинает эволюционировать по собственному пути.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разделение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пределах одного ареала особи могут жить по-разному: использовать разные ресурсы, размножаться в разное время или занимать разные ярусы среды. Это также уменьшает скрещивание.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слабом обмене генами быстрее закрепляются мутации и другие наследственные изменения. Со временем различия между популяциями становятся устойчивыми и начинают затрагивать весь комплекс признаков.
</a:t>
            </a:r>
            <a:endParaRPr lang="en-US" sz="1393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новому виду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различия становятся достаточно выраженными, возникает репродуктивная изоляция. Популяции перестают свободно скрещиваться, и формирование нового вида становится возможным.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510" y="954875"/>
            <a:ext cx="1900549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1010" y="954875"/>
            <a:ext cx="1900549" cy="20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498" y="954875"/>
            <a:ext cx="1906673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59107" y="954875"/>
            <a:ext cx="1900549" cy="209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эволюции: от строения к развитию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67467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схема — разные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показывает, что рука человека, крыло летучей мыши, ласта кита и передняя конечность крота построены по общему плану. Меняются размеры, форма и функции, но сохраняется единое происхождение этих органов.
</a:t>
            </a:r>
            <a:endParaRPr lang="en-US" sz="921" dirty="0"/>
          </a:p>
        </p:txBody>
      </p:sp>
      <p:sp>
        <p:nvSpPr>
          <p:cNvPr id="15" name="Text 3"/>
          <p:cNvSpPr txBox="1"/>
          <p:nvPr/>
        </p:nvSpPr>
        <p:spPr>
          <a:xfrm>
            <a:off x="2562967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 в 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5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 атавизмы напоминают о предках, у которых эти признаки были полноценными. Такие структуры не нужны в прежнем объёме, но сохраняются как важное свидетельство исторического развития живого мира.
</a:t>
            </a:r>
            <a:endParaRPr lang="en-US" sz="937" dirty="0"/>
          </a:p>
        </p:txBody>
      </p:sp>
      <p:sp>
        <p:nvSpPr>
          <p:cNvPr id="16" name="Text 4"/>
          <p:cNvSpPr txBox="1"/>
          <p:nvPr/>
        </p:nvSpPr>
        <p:spPr>
          <a:xfrm>
            <a:off x="4845953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ранних эмбрионов
</a:t>
            </a:r>
            <a:pPr algn="l" indent="0" marL="0">
              <a:lnSpc>
                <a:spcPct val="100000"/>
              </a:lnSpc>
              <a:buNone/>
            </a:pPr>
            <a:r>
              <a:rPr lang="en-US" sz="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стадиях развития зародыши позвоночных заметно похожи: у них общие черты строения и последовательность формирования основных систем. Затем появляются видовые различия, отражающие дальнейшее расхождение линий.
</a:t>
            </a:r>
            <a:endParaRPr lang="en-US" sz="942" dirty="0"/>
          </a:p>
        </p:txBody>
      </p:sp>
      <p:sp>
        <p:nvSpPr>
          <p:cNvPr id="17" name="Text 5"/>
          <p:cNvSpPr txBox="1"/>
          <p:nvPr/>
        </p:nvSpPr>
        <p:spPr>
          <a:xfrm>
            <a:off x="6941064" y="3354450"/>
            <a:ext cx="1724633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летопись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находки позволяют увидеть последовательную смену форм во времени. Ископаемые остатки показывают, как одни группы сменяли другие, а новые признаки накапливались постепенно, а не возникали мгновенно.
</a:t>
            </a:r>
            <a:endParaRPr lang="en-US" sz="9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точные измерения, а сравнительную силу факторов: чем выше наследственная вариативность и жёстче отбор, тем быстрее меняется популяция.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высокая изменчивость особенно усиливают расхождение признаков, тогда как стабильная среда обычно замедляет эволюционные преобразования.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ускоряющие темпы эволюции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школьному курсу общей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как пример общих закономерностей
</a:t>
            </a:r>
            <a:endParaRPr lang="en-US" sz="2372" dirty="0"/>
          </a:p>
        </p:txBody>
      </p:sp>
      <p:sp>
        <p:nvSpPr>
          <p:cNvPr id="9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приматы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история человека начинается среди древних приматов. Для этой линии были важны подвижность, развитое зрение и способность к сложному поведению в изменчивой среде.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и свободная рука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прямохождению изменил способ передвижения и освободил передние конечности. Это усилило роль руки как органа труда, захвата предметов и изготовления орудий.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и речи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объёма мозга расширило возможности обучения, памяти и планирования. Развитие речи сделало более эффективными обмен информацией, координацию действий и передачу опыта.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5768404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 культура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628755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образ жизни стал важнейшим фактором выживания. Совместный труд, нормы поведения и культура начали влиять на отбор не меньше, чем чисто биологические признаки.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 эволюции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антибиотики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частом использовании антибиотиков выживают клетки с наследственной устойчивостью. Именно они размножаются быстрее остальных, поэтому популяция за короткое время становится менее чувствительной к препарату.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 инсектициды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Многократная обработка одними и теми же средствами создаёт сильное отборочное давление. В результате сохраняются особи с признаками, позволяющими переносить воздействие химического вещества.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штаммы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вирусов изменения накапливаются особенно быстро из-за высокой скорости размножения и мутаций. Поэтому появляются новые варианты, отличающиеся заразностью, устойчивостью или свойствами распространения.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продолжается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эволюционные процессы не ограничены прошлым. Изменение условий среды постоянно запускает отбор, и живые системы продолжают приспосабливаться прямо на наших глазах.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направлений и путей эволюции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 и отбор приводят к расхождению признаков и формированию разных эволюционных результатов.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Эволюция: единство механизма и разнообразие путей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идёт по единой прямой: изменчивость, отбор и изоляция ведут к разным результатам — от усложнения до специализации и упрощения, создавая многообразие живого мира.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2026-06-02T00:16:14Z</dcterms:created>
  <dcterms:modified xsi:type="dcterms:W3CDTF">2026-06-02T00:16:14Z</dcterms:modified>
</cp:coreProperties>
</file>