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jpe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jpe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современного города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живёт быстро, но ему тоже нужна забота.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городе не всегда всё просто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живут тысячи людей, и всем каждый день нужны вода, транспорт, свет и порядок. Чем больше машин и домов, тем важнее следить за чистотой, безопасностью и удобством для всех, особенно для детей.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Грязный воздух над дорогами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где трудно дышать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самой дороги воздух часто кажется тяжёлым и пыльным. Машины выпускают выхлопные газы, а рядом с ними поднимается пыль от колёс. Поэтому на шумной улице дышать сложнее, чем в зелёном дворе или в парке.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Стройка и дым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городских стройках в воздух попадают пыль и мелкие частицы. Если рядом работают заводы или часто ездит много транспорта, воздух становится ещё грязнее. В такие дни хочется скорее уйти туда, где есть деревья и тень.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легче вдохнуть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парке, среди деревьев и кустов, воздух обычно свежее и приятнее. Там детям легче бегать, играть и гулять без лишнего кашля и усталости. Чистый воздух особенно важен, когда человек много двигается на улице.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245645"/>
            <a:ext cx="8424000" cy="17687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Пробки: когда машины стоят вместо движения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улицах одновременно едет слишком много автомобилей, дорога превращается в медленную очередь. Машины ползут шаг за шагом, а иногда стоят совсем неподвижно, будто играют в «замри».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1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машин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19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пробок люди позже приезжают в школу, на работу и к врачу. Водителям и пассажирам становится труднее планировать день, а ожидание в машине быстро утомляет.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319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Опоздания и спешка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27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машины стоят с заведёнными моторами, они продолжают выбрасывать в воздух дым и газы. Поэтому в пробках становится не только тесно, но и заметно менее полезно для здоровья.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127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для воздуха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в городе не даёт отдыхать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Машины, автобусы и мотоциклы постоянно шумят на улицах. Когда поток транспорта очень плотный, звук становится таким громким, что мешает разговаривать и спокойно думать.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Гудят дороги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шум не стихает вечером, труднее заснуть и хорошо отдохнуть. А без сна утром сложнее быть бодрым, внимательным и весёлым.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особенно важно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тихом дворе, сквере или парке легче отдыхать после шумного дня. Даже короткая прогулка среди деревьев помогает успокоиться и почувствовать, что город стал дружелюбнее.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помогает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дорог, стройки и сирены тоже добавляют громких звуков. Если шум длится долго, человеку труднее сосредоточиться на чтении, счёте и даже на любимой игре.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Стройки и сирены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городской мусор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отходов от покупки до переработки в городе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600" y="3337906"/>
            <a:ext cx="3082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городе важно больше зелени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игр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парках и скверах детям проще бегать, играть в мяч и кататься на самокате. Зелёные места дают свободу движения и делают отдых веселее.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кусты делают воздух приятнее, а прогулки — легче и бодрее. Рядом с зелёными насаждениями хочется дышать глубже и дольше оставаться на улице.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красивее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Газоны, клумбы и кустарники украшают улицы и дворы. Без зелени город выглядит серым, а с ней — живым, уютным и немного улыбающимся.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в жару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кроны деревьев помогают спрятаться от горячего солнца. В тени можно передохнуть, не перегреваясь, и даже обычная скамейка кажется гораздо приятнее.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Тесные дворы и мало места для игр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44500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стоят слишком близко друг к другу, во дворе остаётся совсем немного пространства. Детям трудно играть в подвижные игры, а взрослым — спокойно гулять и общаться.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44502" y="1604052"/>
            <a:ext cx="2540927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свободного места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060552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 дворе есть скамейки, дорожки и немного свободного пространства, там приятнее встречаться с соседями и проводить время. Даже небольшой двор может стать дружелюбным.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6060554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уюта нужно всем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3252596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дворах автомобили занимают удобные места и мешают бегать, кататься на велосипеде или самокате. Двор становится похожим на стоянку, а не на место отдыха.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252598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на площадках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улицы для пешеходов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понятный путь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пешеходов нужны тротуары, переходы и знаки. Когда дорога устроена понятно, и взрослым, и детям легче идти без лишнего страха.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внимание водителей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Светофоры, скорость и хорошее освещение помогают избежать опасных ситуаций. Чем внимательнее водитель, тем спокойнее чувствуют себя люди на улице.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— по правилам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все переходят дорогу аккуратно и не спешат, улица становится безопаснее. Особенно это важно там, где рядом школы, дворы и детские площадки.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Дожди, лужи и подтопления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дождя вода может собираться на дороге и долго стоять на месте. Тогда людям приходится обходить лужи, а иногда и прыгать через них, как будто это игра.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 уходит быстро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дождевые стоки забиты листьями и мусором, вода не уходит в нужное место. Из-за этого лужи становятся больше, а улица превращается в мокрый лабиринт.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Ливнёвки должны работать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низинах вода задерживается дольше всего, потому что ей труднее стекать. Там особенно важно следить за чистотой ливнёвок и вовремя убирать мусор после дождя.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места страдают сильнее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695" y="1245225"/>
            <a:ext cx="3124609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дома и трубы, которым нужен ремонт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трубы могут протекать, а старые дороги — покрываться ямами и трещинами. Тогда становится труднее ездить, ходить и быстро устранять новые неполадки без лишних затрат.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и поломки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Своевременный ремонт помогает людям жить спокойнее: меньше протечек, меньше опасных участков и меньше неожиданных отключений. Так район остаётся удобным и надёжным для всех жителей.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районе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дороги и трубы не служат вечно: год за годом они стареют, трескаются и теряют прочность. Если за ними не следить, обычный износ быстро превращается в заметную городскую проблему.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со временем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починку переносят на потом, маленькая трещина может стать большой дырой, а слабое место — серьёзной аварией. Поэтому городу важно вовремя проверять здания, улицы и сети.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лучше не откладывать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 городу едет удобный транспорт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Пожилая женщина выбирает трамвай, потому что ехать на нём удобно и не нужно долго искать место для парковки. Вагоны идут по расписанию, двери открываются низко, и путь до поликлиники становится короче и спокойнее.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к врачу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школьник с рюкзаком быстро садится в автобус у своего дома. Машина семье не нужна, потому что транспорт приходит вовремя и довозит почти до школы. На остановке спокойно, а дорога проходит без лишней спешки и суматохи.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без толкотни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родители с детьми возвращаются домой на троллейбусе после кружка и секции. Когда общественный транспорт ходит часто, дворы не заполняются машинами, а улицы остаются свободнее, тише и безопаснее для пешеходов.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для всего района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Городу нужны места для отдыха и учёбы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можно гулять, бегать и дышать свежим воздухом без шума машин. Здесь легче отдохнуть после школы, а деревья и скамейки делают обычный день приятнее.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рядом с домом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центры и дома творчества собирают людей на концерты, выставки и кружки. Там можно узнавать новое, знакомиться с друзьями и чувствовать, что город живёт интересной жизнью.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встречи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площадки дают детям и взрослым возможность двигаться, играть и становиться сильнее. После таких занятий настроение обычно становится лучше, а сидеть дома уже не так хочется.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без скуки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люди читают, ищут ответы и спокойно учатся новому. Это место помогает сосредоточиться, потому что там тихо, удобно и никто не мешает думать.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библиотека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 шаг за шагом решает проблему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первой жалобы или наблюдения город переходит к ремонту, уборке и проверке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859272"/>
            <a:ext cx="6446700" cy="1926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5201" y="533134"/>
            <a:ext cx="53055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помогают своему городу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44500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бумажка, бутылка или упаковка попадает в урну, двор остаётся чистым и аккуратным. Это простое правило помогает уборщикам и показывает уважение к своему району.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4502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— в урну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060552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царапать скамейки, ломать ветки или пачкать стены. Городские вещи служат всем людям, и чем бережнее к ним относятся, тем красивее выглядит каждый уголок.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060554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на улице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252596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цветы и кусты растут долго, поэтому их нельзя ломать и рвать без причины. Когда дети осторожны, двор остаётся зелёным, а летом в нём приятнее гулять.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3252598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6060552" y="73457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дорогу нужно спокойно, по переходу и только на зелёный свет. А воду дома лучше расходовать экономно: так ребёнок помогает и городу, и природе.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6060554" y="43490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безопасности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заботятся о городе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Дворники убирают мусор, снег и листья, чтобы по тротуарам было приятно идти. Их работа заметна не сразу, но без неё город быстро стал бы неопрятным.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улицы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Садовники ухаживают за деревьями, клумбами и газонами, чтобы дворы и парки оставались красивыми. Если растения здоровы, город выглядит уютнее и свежее.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уголки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помогают людям, когда они болеют, а полицейские следят, чтобы на улицах было спокойно и безопасно. Эти профессии очень важны для каждой семьи.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порядок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и инженеры ремонтируют мосты, трубы, дороги и здания. Благодаря им ямы становятся меньше, а старые вещи в городе получают новую жизнь.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дома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становится город будущего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дорога без дыма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улице едет электробус, а рядом спешат велосипедисты и пешеходы. Воздух кажется чище, потому что машин с выхлопами становится меньше, а вокруг больше спокойствия и света. Такой город не торопится шуметь.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где приятно играть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растут деревья, стоят скамейки и есть место для самокатов и мячей. Машины не занимают площадку, поэтому дети играют безопаснее, а взрослые могут поговорить без постоянного гула моторов.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экономит силы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будущего бережно расходуют воду и тепло, а мусор сортируют по разным контейнерам. Это помогает природе и делает жизнь удобнее, потому что чистота начинается прямо у подъезда.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меняется, когда проблемы решают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1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замечают неполадку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211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видят яму, лужу или сломанный фонарь и сообщают об этом. Так проблема не прячется и быстрее попадает к тем, кто может помочь.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20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город радует людей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20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закончена, улица, двор или парк становятся чище, безопаснее и красивее. Людям легче гулять, дышать и отдыхать, а город выглядит заботливым.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2966250" y="1334799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помощь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2966250" y="1949974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проверяют причину, привозят нужные материалы и начинают работу. После ремонта, уборки или посадки деревьев место постепенно становится удобнее и приятнее.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городе живёт так много людей, даже маленькая неполадка быстро становится заметной для всех: от двора до больших улиц.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населения живёт в городах, поэтому городские проблемы касаются очень многих людей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55%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 2018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в котором хочется жить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город умеет заботиться о людях: он становится чище, безопаснее и зеленее. Если жители и службы действуют вместе, в нём легче учиться, играть, работать и просто радоваться каждому дню.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2026-05-25T23:54:53Z</dcterms:created>
  <dcterms:modified xsi:type="dcterms:W3CDTF">2026-05-25T23:54:53Z</dcterms:modified>
</cp:coreProperties>
</file>