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переживание автора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 чувство автора в каждом тексте.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чувствует автор?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мы учимся читать не только о событиях, но и о чувствах автора. Один и тот же текст может звучать по-разному: радостно, грустно, тревожно или тепло.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переживание автора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Переживание автора — это его чувство к тому, о чём он пишет. Оно может быть радостью, грустью, волнением, восхищением или жалостью.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чувство помогает выбрать особые слова, важные события и нужных героев. Поэтому один текст читается как весёлый, а другой — как тихий и печальный.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переживание автора, надо смотреть не только на тему. Важно заметить, как звучит текст и какое настроение он оставляет после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выбирает слова, которые подсказывают настроение текста. Они могут звучать мягко, светло или, наоборот, тревожно и печально.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такие слова, как «тихий», «ласковый», «страшный», «нежный», «смелый». Они помогают быстрее понять, радуется автор или волнуется.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поступки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маленький поступок говорит больше длинного объяснения. Поэтому важно замечать, что делают герои и как это влияет на настроение всего текста.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поступкам героев видно, какое чувство поддерживает автор. Если герой помогает, заботится и делится, в тексте слышны доброта и уважение.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попадает в беду, что-то теряет или скучает, автор часто передаёт грусть, тревогу или сочувствие. Читателю становится не всё равно.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856" y="3374872"/>
            <a:ext cx="336787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помогает понять настроение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небо, свет и пение птиц обычно создают радостное, лёгкое настроение. Такой пейзаж помогает почувствовать, что автор любуется красотой вокруг.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туман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небо, дождь и туман часто делают текст более тихим и печальным. Они могут передавать тревогу, одиночество или ожидание чего-то важного.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холод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ветер, холод и пустынный пейзаж нередко усиливают напряжение. Читатель чувствует, что в тексте не всё спокойно и безоблачно.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поле, река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описывает знакомую природу тепло и внимательно, это часто говорит о любви и восхищении. Такие картины делают текст особенно сердечным.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текста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и мягкие фразы читаются спокойнее и ласковее. Если предложение звучит мягко, значит, автор может любоваться, сочувствовать или просто говорить очень тепло.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показывает, как звучит текст: спокойно, радостно, торжественно или печально. Короткие и резкие фразы часто звучат тревожно. Они словно торопятся предупредить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детали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или образ повторяется несколько раз, это не случайность. Автор как будто ставит на него яркий свет и просит заметить внимательнее.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повтор помогает почувствовать сильную радость, любовь или тревогу. Чем чаще возвращается деталь, тем сильнее она связана с переживанием автора.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текст, полезно спросить себя: зачем автор снова и снова называет это слово? Ответ часто подсказывает главное чувство.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может показывать, что образ особенно важен для автора. Он хочет, чтобы читатель запомнил именно этот предмет, место или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772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671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614882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помогает задать читатель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445325" y="1660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автор?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назвать чувство своими словами. Это может быть радость, грусть, любовь, тревога, восхищение или сочувствие. Одно точное слово уже многое объясняет.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45325" y="2570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автор особенно касается?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понять, кого автор любит, жалеет, защищает или поддерживает. Так легче заметить, о ком он переживает больше всего.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45325" y="3502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момент самый важный?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эпизод, который сильнее всего влияет на настроение текста. Именно он часто помогает увидеть главное переживание автора без лишних догадок.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главное переживание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собрать подсказки из текста и выбрать точное чувство.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радуется и восхищается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радуется, когда пишет о красивом утре, дружной игре, удачном поступке или маленьком чуде. Тогда слова звучат светло, а читать текст становится приятно и легко.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появляются яркие подробности: блестит солнце, смеются дети, поют птицы, цветут цветы. Эти образы помогают почувствовать, что автору всё нравится и он любуется.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Радостное переживание заметно и по добрым словам: хороший, чудесный, весёлый, чудесный, тёплый. Они создают настроение, будто текст улыбается читателю прямо со страницы.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автор восхищается, он выделяет особенно красивое или удивительное. Читатель чувствует это по восклицаниям, ярким сравнениям и подробностям, которые хочется разглядывать снова и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грустит и сочувствует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слышна там, где герой теряет что-то важное, скучает по близкому человеку или попадает в трудную ситуацию. Слова становятся тише, а настроение — печальнее.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показывать сочувствие через подробности: опущенные плечи, тихий голос, пустую комнату, холодный вечер. Такие детали помогают читателю не пройти мимо чужой боли.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вызывает желание пожалеть героя, поддержать его и быть добрее, значит, автор передаёт именно грусть или сочувствие. Это чувство делает чтение очень внимательным.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истории, в которых чувствуется ожидание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дорожка к дому кажется длиннее обычного. За деревьями темнеет лес, а окна вдалеке ещё не загорелись. Герой идёт медленно и прислушивается к каждому шороху, будто ждёт важного события.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тропинка к дому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почти никого нет, только ветер качает фонарь и гонит сухие листья. Небо стало тяжёлым и серым, а тишина будто замерла перед первым громким ударом грома. Всем становится немного не по себе.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улица перед дождём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стоит у калитки и всё время смотрит на дорогу. Он ждёт маму, которая задержалась, и сжимает в ладони ремешок портфеля. С каждой минутой тревога растёт, а тишина кажется всё заметнее.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у калитки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и природе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пишет о знакомом поле, реке, лесной тропинке или родном городе, в тексте часто слышится тёплая любовь. Даже простые слова начинают звучать особенно ласково.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чувство передаётся через спокойные подробности: родные места, привычные звуки, мягкий свет, любимые виды. Читатель будто сам возвращается туда, где ему хорошо и спокойно.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и природе делает текст сердечным и добрым. Автор не кричит о своих чувствах, а показывает их тихо, по-человечески, с уважением и теплом.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тему и переживание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назвать, о чём текст: о школе, зиме, дружбе, животном или событии. Это и есть тема, то есть предмет разговора автора.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текст может иметь одну тему, но разное переживание. Например, о школе можно писать с гордостью, тревогой или нежной улыбкой.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разницу между темой и чувством, ответ получится точным. Тема — это о чём, а переживание автора — что он к этому чувствует.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спросить себя: что автор чувствует, когда рассказывает об этом? Он радуется, грустит, тревожится, любуется или сочувствует?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— короткие подсказки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Спасённый котёнок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спасает котёнка, читатель чувствует доброту, радость и облегчение. Автор обычно подчёркивает, как важно помочь тому, кто слабее и беззащитнее.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осенний лес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осенью становится пустым и тихим, в тексте может появиться лёгкая грусть. Такие картины напоминают о конце тёплого времени года.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встречи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вернулся после долгой разлуки, в тексте сразу слышны счастье и тепло встречи. Читатель почти сам хочет улыбнуться вместе с героями.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помогут ответить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отвечает на вопрос о переживании автора, ему нужно выбрать одно главное чувство, а не целый букет из всех сразу. Потом важно найти в тексте слова и детали, которые это чувство подтверждают.
</a:t>
            </a:r>
            <a:endParaRPr lang="en-US" sz="913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подходит лучше всего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становится убедительнее, если назвать примеры: описание героя, слова автора, повторяющиеся образы или картины природы. Тогда видно, что чувство не придумано, а действительно спрятано в самом тексте.
</a:t>
            </a:r>
            <a:endParaRPr lang="en-US" sz="904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из текста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свой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чтения текста к точному названию главного переживания автора.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78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умения замечать переживание автора
</a:t>
            </a:r>
            <a:endParaRPr lang="en-US" sz="2789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внимательное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не просто следит за событиями, а замечает слова, которые помогают понять настроение автора. Так чтение становится более осмысленным.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точный ответ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видны подсказки текста, легче ответить на вопрос без догадок. Ученику проще объяснить, почему он выбрал именно это чувство.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живое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 звучать ярче и ближе. Читатель лучше понимает героев, настроение и замысел автора, а значит, читает умнее и с интересом.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переживание автора можно увидеть в словах, героях, природе и повторяющихся деталях. Если читать внимательно, текст сам подскажет, какое чувство в нём главное.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2026-05-21T21:54:31Z</dcterms:created>
  <dcterms:modified xsi:type="dcterms:W3CDTF">2026-05-21T21:54:31Z</dcterms:modified>
</cp:coreProperties>
</file>