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Макроэволюция: основные понятия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крупных эволюционных изменений, формирующих разнообразие жизни выше видового уровня.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 возникла как научная концепция в начале XX века, описывая эволюционные процессы выше видов. Заложили основы Дарвин, Геккель и Симпсон, раскрывая масштабы биологических преобразований и новые таксоны.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пониманию макроэволюции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 — процесс появления новых таксонов выше видового уровня: родов, семейств, отрядов и классов, характеризующийся масштабными изменениями в организме.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протекает в течение миллионов лет, охватывая большие геологические эпохи и приводя к формированию кардинальных морфологических и физиологических новшеств.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микроэволюции, макроэволюция затрагивает происхождение новых биологических групп и существенные экологические преобразования.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макроэволюции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микро- и макроэволюции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79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Микроэволюция: изменения внутри видов
</a:t>
            </a:r>
            <a:pPr algn="ctr" indent="0" marL="0">
              <a:lnSpc>
                <a:spcPct val="100000"/>
              </a:lnSpc>
              <a:buNone/>
            </a:pPr>
            <a:r>
              <a:rPr lang="en-US" sz="7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объясняет вариации и адаптацию в популяциях одного вида, происходящие благодаря мутациям, миграциям и естественному отбору. Этот процесс сохраняется в рамках видового уровня.
</a:t>
            </a:r>
            <a:endParaRPr lang="en-US" sz="1303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Макроэволюция: формирование новых таксонов
</a:t>
            </a:r>
            <a:pPr algn="ctr" indent="0" marL="0">
              <a:lnSpc>
                <a:spcPct val="100000"/>
              </a:lnSpc>
              <a:buNone/>
            </a:pPr>
            <a:r>
              <a:rPr lang="en-US" sz="7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 охватывает длительные эволюционные линии и появление новых групп организмов. Она включает морфологические перестройки и превращает виды в роды и более крупные категории.
</a:t>
            </a:r>
            <a:endParaRPr lang="en-US" sz="130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292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макроэволюции в природе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507800" y="32899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как потомки тероподов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птиц связано с эволюцией среди динозавров тероподов, где сформировались перья и изменён скелет, обеспечившие крупные функциональные новшества.
</a:t>
            </a:r>
            <a:endParaRPr lang="en-US" sz="1177" dirty="0"/>
          </a:p>
        </p:txBody>
      </p:sp>
      <p:sp>
        <p:nvSpPr>
          <p:cNvPr id="13" name="Text 3"/>
          <p:cNvSpPr txBox="1"/>
          <p:nvPr/>
        </p:nvSpPr>
        <p:spPr>
          <a:xfrm>
            <a:off x="3585800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млекопитающих
</a:t>
            </a:r>
            <a:pPr algn="l" indent="0" marL="0">
              <a:lnSpc>
                <a:spcPct val="100000"/>
              </a:lnSpc>
              <a:buNone/>
            </a:pPr>
            <a:r>
              <a:rPr lang="en-US" sz="6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произошли от зверозубых рептилий, развив сложные зубы, внутреннее оплодотворение и теплорегуляцию, что определило их успех в кайнозое.
</a:t>
            </a:r>
            <a:endParaRPr lang="en-US" sz="1211" dirty="0"/>
          </a:p>
        </p:txBody>
      </p:sp>
      <p:sp>
        <p:nvSpPr>
          <p:cNvPr id="14" name="Text 4"/>
          <p:cNvSpPr txBox="1"/>
          <p:nvPr/>
        </p:nvSpPr>
        <p:spPr>
          <a:xfrm>
            <a:off x="6663825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Еволюция цветковых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6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возникли из голосеменных, что сопровождалось появлением плодов и цветков, способствовавших их широкому распространению и диверсификации.
</a:t>
            </a:r>
            <a:endParaRPr lang="en-US" sz="118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популяций в пространстве или экологии способствует формированию новых черт и таксонов путём ограничения генного обмена.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макроэволюционных изменений
</a:t>
            </a:r>
            <a:endParaRPr lang="en-US" sz="2975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мутации, включая хромосомные перестройки, приводят к резким изменениям в строении и функционировании организмов.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Серийные макромутации и массовые вымирания ускоряют эволюционные процессы, открывая экониши для новых групп.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 происходит как методом аллопатрии, так и симпатрии, что усиливается адаптивной радиацией и экологической специализацией.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макроэволюции: периоды стабильности и скачков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данные подтверждают смену длительных стабильно-эволюционных фаз с эпизодами быстрых изменений.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морфологических новшеств возникает в короткие периоды после кризисов, поддерживая теорию прерывистого равновесия.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Fossil Record, Benton 2018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адаптивной радиации в макроэволюции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Адаптивная радиация способствует быстрому дивергированию видов при заполнении новых экологических ниш, включая примеры с Дарвиновыми вьюрками.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массовых вымираний адаптивная радиация ускоряет появление новых доминирующих групп, например, млекопитающих после исчезновения динозавров.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63027" y="1479875"/>
            <a:ext cx="4612046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макро- и микроэволюции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параметров микро- и макроэволюционных процессов по основным критериям.
</a:t>
            </a:r>
            <a:pPr algn="l" indent="0" marL="0">
              <a:lnSpc>
                <a:spcPct val="100000"/>
              </a:lnSpc>
              <a:buNone/>
            </a:pPr>
            <a:r>
              <a:rPr lang="en-US" sz="13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 формирует новые большие группы, в то время как микроэволюция обеспечивает внутривидовое разнообразие.
</a:t>
            </a:r>
            <a:endParaRPr lang="en-US" sz="1379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Dobzhansky, 1937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как движущая сила макроэволюции
</a:t>
            </a:r>
            <a:endParaRPr lang="en-US" sz="2569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010717" y="3011125"/>
            <a:ext cx="13929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Ордовикское вымирание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444 млн лет назад исчезло до 85% морских видов, что существенно изменило экосистемы океанов.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1928200" y="1633015"/>
            <a:ext cx="2192700" cy="10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Пермское вымирание
</a:t>
            </a:r>
            <a:pPr algn="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Крупнейшее вымирание около 252 млн лет назад уничтожило до 90% всех видов, вызвав длительный биологический кризис.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520900" y="1391225"/>
            <a:ext cx="2383500" cy="10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Триасовое вымирание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201 млн лет назад исчезли многие группы морских и наземных организмов, открывая путь к триасовой эре.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2808250" y="3834925"/>
            <a:ext cx="20298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Девонское вымирание
</a:t>
            </a:r>
            <a:pPr algn="ctr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360 млн лет назад массовые потери видов привели к перестройке морской фауны и началу наземной колонизации.
</a:t>
            </a:r>
            <a:endParaRPr lang="en-US" sz="1382" dirty="0"/>
          </a:p>
        </p:txBody>
      </p:sp>
      <p:sp>
        <p:nvSpPr>
          <p:cNvPr id="15" name="Text 6"/>
          <p:cNvSpPr txBox="1"/>
          <p:nvPr/>
        </p:nvSpPr>
        <p:spPr>
          <a:xfrm>
            <a:off x="6520900" y="2729825"/>
            <a:ext cx="1392900" cy="15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Меловое вымирание
</a:t>
            </a:r>
            <a:pPr algn="l" indent="0" marL="0">
              <a:lnSpc>
                <a:spcPct val="100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66 млн лет назад исчезли динозавры, что позволило млекопитающим занять главенствующие экологические роли.
</a:t>
            </a:r>
            <a:endParaRPr lang="en-US" sz="129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млекопитающих после мелового вымирания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экологических ниш после катастрофы
</a:t>
            </a:r>
            <a:pPr algn="l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быстро заняли освободившиеся после массового вымирания динозавров ниши примерно 66 миллионов лет назад. За последующие 10–20 миллионов лет сформировались основные современные отряды, разнообразившие их биологические формы.
</a:t>
            </a:r>
            <a:endParaRPr lang="en-US" sz="1601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Адаптивные особенности и эволюционный успех
</a:t>
            </a:r>
            <a:pPr algn="l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больших мозгов, поддержание постоянной температуры тела и вскармливание потомства молоком обеспечили млекопитающим высокую приспособленность и доминирующее положение в кайнозойскую эру.
</a:t>
            </a:r>
            <a:endParaRPr lang="en-US" sz="16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формы китообразных раскрывают эволюцию от наземных млекопитающих к полностью водным животным, отражая структурные изменения скелета и черепа.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считается переходной формой между рептилиями и птицами, сочетающей признаки обеих групп и демонстрирующей постепенное формирование оперения и крыльев.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Тикаалик выступает как промежуточное звено между рыбами и амфибиями, обладая изменённой структурой конечностей и респираторной системой, что показывает адаптацию к наземной среде.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доказательства макроэволюции
</a:t>
            </a:r>
            <a:endParaRPr lang="en-US" sz="2625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появления новых таксонов в макроэволюции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демонстрируют, что у насекомых скорость образования таксонов значительно выше, чем у хвойных растений, отражая разнообразие и приспособленность.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 протекает с разной скоростью в группах, зависящей от биологических особенностей и экологических факторов.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Benton, 2015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909" y="1181550"/>
            <a:ext cx="3329981" cy="343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4575" y="122637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Ключевую роль играют изменения регуляторных генов, таких как Hox, ответственные за расположение и формирование органов, что приводит к значительным морфологическим преобразованиям.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768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основы макроэволюционных процессов
</a:t>
            </a:r>
            <a:endParaRPr lang="en-US" sz="2903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944575" y="291822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Полиплоидия и перестройки хромосом обеспечивают большой генетический материал для отбора, способствуя возникновению новых адаптаций и усложнению организмов на макроуровне.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нового надвидового таксона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современных эволюционных исследований
</a:t>
            </a:r>
            <a:endParaRPr lang="en-US" sz="27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19228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22375" y="1934332"/>
            <a:ext cx="299250" cy="34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факторы, влияющие на макроэволюцию
</a:t>
            </a:r>
            <a:endParaRPr lang="en-US" sz="2363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новых биотопов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новых экосистем создаёт уникальные условия для адаптации организмов и расширения экологических ниш, что ускоряет макроэволюцию.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
</a:t>
            </a:r>
            <a:pPr algn="r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температуры и влажности создают новые экологические условия, которые стимулируют появление и вымирание видов, формируя условия для макроэволюционных процессов.
</a:t>
            </a:r>
            <a:endParaRPr lang="en-US" sz="1489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Тектонические движения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литосферных плит меняет географию, формируя барьеры и новые территории, что способствует изоляции популяций и возникновению новых таксонов.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резко меняют биоту, устраняя доминирующие группы и открывая возможности для быстрой диверсификации выживших таксонов.
</a:t>
            </a:r>
            <a:pPr algn="ctr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катастрофы
</a:t>
            </a:r>
            <a:endParaRPr lang="en-US" sz="115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Конвергентная эволюция как явление макроэволюции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Конвергентная эволюция проявляется в появлении сходных структур и функций у неродственных групп, например, крылья у птиц, летучих мышей и насекомых, что связано с адаптацией к полётам.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показывают, что при сходных экологических условиях разные таксоны могут независимо прийти к похожим решениям, отражая повторяемость эволюционных процессов.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481002"/>
            <a:ext cx="5266500" cy="23512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макроэволюционных процессов
</a:t>
            </a:r>
            <a:endParaRPr lang="en-US" sz="265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временные промежутки и основные морфологические изменения при образовании различных таксонов.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этапы отражают постепенное усложнение организмов и расширение их экологических возможностей.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Carroll, 1997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филогенетика позволяет восстанавливать эволюционные связи с помощью анализа последовательностей ДНК, выявляя родственные отношения между таксонами.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макроэволюции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морфология исследует анатомические особенности организмов, выявляя гомологии и новшества, что важно для реконструкции филогенеза.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Геномный анализ помогает обнаружить гены, связанные с крупными эволюционными изменениями, а также механизмы их регуляции.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Компьютерное моделирование позволяет создавать симуляции эволюционных процессов и проверять гипотезы о происхождении новых таксонов.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и генетическое единство макроэволюции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17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 объединяет генетические изменения и влияние глобальных факторов, формируя богатство жизни. Интеграция данных открывает новые горизонты для понимания и сохранения биоразнообразия.
</a:t>
            </a:r>
            <a:endParaRPr lang="en-US" sz="384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2026-05-10T02:05:22Z</dcterms:created>
  <dcterms:modified xsi:type="dcterms:W3CDTF">2026-05-10T02:05:22Z</dcterms:modified>
</cp:coreProperties>
</file>