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«Нивы сжаты, рощи голы…»: осень в русском стихотворении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Поздняя осень в деревне: убранные поля, голые рощи, холодный, сырой воздух и тихая грусть перед зимой.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чем это стихотворение и почему оно важно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пейзажная лирика: поэт показывает обычную деревню — сжатые нивы, голые рощи, туман, сырость и тишину. Важно, что осень здесь не только про золото: она тихая, задумчивая и близкая каждому. На уроке текст легко связать с собственными наблюдениями.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33450" y="522450"/>
            <a:ext cx="57954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построено стихотворение
</a:t>
            </a:r>
            <a:endParaRPr lang="en-US" sz="25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47625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Убранное поле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476300" y="3404220"/>
            <a:ext cx="18705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появляется поле: оно уже «готово», урожай убран. Природа будто ставит точку в летних работах, и в этой ясности чувствуется спокойствие позднего дня.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2583613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Голые рощи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2583675" y="3360444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— деревья без листьев. Рощи становятся прозрачными, пустыми и тихими, как будто сама природа замедляет движение и готовится к зимнему покою.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468960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Туман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4689650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приходит туман: он смягчает очертания и делает мир чуть неясным. В такой картине особенно заметна тишина и мягкая, осторожная печаль.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6795375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Сырость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6795425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туманом ощущается сырость: воздух становится влажным и тяжелым. От строки к строке усиливается чувство осенней перемены, без резких эмоций, просто по природе.
</a:t>
            </a:r>
            <a:endParaRPr lang="en-US" sz="900" dirty="0"/>
          </a:p>
        </p:txBody>
      </p:sp>
      <p:sp>
        <p:nvSpPr>
          <p:cNvPr id="20" name="Text 10"/>
          <p:cNvSpPr txBox="1"/>
          <p:nvPr/>
        </p:nvSpPr>
        <p:spPr>
          <a:xfrm>
            <a:off x="6795375" y="500233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 и тишина
</a:t>
            </a:r>
            <a:endParaRPr lang="en-US" sz="1100" dirty="0"/>
          </a:p>
        </p:txBody>
      </p:sp>
      <p:sp>
        <p:nvSpPr>
          <p:cNvPr id="21" name="Text 11"/>
          <p:cNvSpPr txBox="1"/>
          <p:nvPr/>
        </p:nvSpPr>
        <p:spPr>
          <a:xfrm>
            <a:off x="6795425" y="1151194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наконец — холодный воздух и тишина. Происходит медленное приближение зимы: в тексте нет событий с героями, зато есть «событие» — смена состояния мира.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300" y="2779201"/>
            <a:ext cx="6446700" cy="20082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картина: поздняя осень в деревне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4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там влажный и прохладный, и часто над полем или рекой поднимается туман. Пейзаж спокойный и почти без ярких красок: именно контраст пустых полей и холодного неба усиливает ощущение тишины.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92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легко представить конец октября или ноябрь: поля уже убраны, и на них видна оставшаяся после сбора урожая желтизна. Деревья стоят черными или серыми, без листвы, а небо кажется низким.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ученика 5 класса этот образ помогает увидеть простой порядок: у каждого времени есть своё занятие и своё завершение. Природа словно учит, что отдых и итоги — тоже часть жизни.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образ «нивы сжаты»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«Нивы сжаты» — это знак окончания работы: урожай уже убран, и летние труды остаются позади. Поле становится «тише», как будто природа подводит итог после долгого сезона.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63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связан и с человеческим трудом: люди весь год трудились на земле, а теперь работа завершилась. Поэтому в словах слышится не только действие, но и ощущение завершенности.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7895400" cy="15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образ «рощи голы»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«Рощи голы» передают картину деревьев без листьев. Осенью листья опадают, и роща становится прозрачной: между стволами видно больше света и пространства.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82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Пустота рощи ощущается как тишина. В такой картине меньше звуков и красок, зато яснее видны линии деревьев и границы мира — всё становится спокойнее и тише.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88075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образ показывает естественное движение природы к зимнему покою. Она постепенно теряет яркость, но не «умирает»: она меняет свой облик на более холодный и простой.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4084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Важно, что стихотворение не пугает и не сгущает мрачные краски. Вместо страха — наблюдение: поэт спокойно отмечает изменения, которые происходят сами по себе.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осенний пейзаж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значений на шкале можно понимать как усиление «зимнего» ощущения. Чем дальше по цепочке, тем меньше остаётся тепла и больше — спокойствия и пустоты.
</a:t>
            </a:r>
            <a:endParaRPr lang="en-US" sz="1453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связь формы текста и настроения: по мере смены картин усиливается холод и яснее становится тишина. Поэтому финал воспринимается как тихое приближение зимы.
</a:t>
            </a:r>
            <a:endParaRPr lang="en-US" sz="1313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 последовательности образов из стихотворения (данные условные, для наглядности).
</a:t>
            </a:r>
            <a:endParaRPr lang="en-US" sz="96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стихотворения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524400" y="15933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настроение текста — спокойная грусть. Поэт не нагнетает эмоции: он просто смотрит на осень внимательно, и от этого взгляд становится особенно тихим и ровным.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24400" y="32817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показана как знакомый этап жизни природы. Это помогает читателю почувствовать: даже когда становится прохладнее, в мире сохраняется красота — пусть и неброская.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37905" y="15933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нет резкой печали, тревоги или страха. Лирический герой не пугается перемен — он принимает их как понятную часть года, которая повторяется снова и снова.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37905" y="32817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Грусть здесь «мягкая»: она похожа на мысль о том, что тепло уходит. Но в конце появляется ощущение порядка и ожидания, а не отчаяния.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7700" y="2766500"/>
            <a:ext cx="645900" cy="645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88081" y="2766113"/>
            <a:ext cx="565162" cy="645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28850" y="552075"/>
            <a:ext cx="484425" cy="6459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11125" y="522450"/>
            <a:ext cx="39282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в осеннем пейзаже
</a:t>
            </a:r>
            <a:endParaRPr lang="en-US" sz="25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1300250" y="2766500"/>
            <a:ext cx="30840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 звуков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510800" y="3566400"/>
            <a:ext cx="38730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почти нет громких впечатлений. Из-за этого легче почувствовать пустые поля, безлистные рощи и холодный воздух, как будто всё вокруг замедлилось.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530263" y="2766113"/>
            <a:ext cx="30840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Простор картины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4740813" y="3566013"/>
            <a:ext cx="38730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Молчание природы делает пейзаж яснее и «просторнее». Когда внимание не отвлекается, в воображении лучше проявляются линии деревьев и границы тумана.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5530663" y="552075"/>
            <a:ext cx="30840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Тихую осень можно «услышать»
</a:t>
            </a:r>
            <a:endParaRPr lang="en-US" sz="1500" dirty="0"/>
          </a:p>
        </p:txBody>
      </p:sp>
      <p:sp>
        <p:nvSpPr>
          <p:cNvPr id="17" name="Text 7"/>
          <p:cNvSpPr txBox="1"/>
          <p:nvPr/>
        </p:nvSpPr>
        <p:spPr>
          <a:xfrm>
            <a:off x="4741213" y="1351975"/>
            <a:ext cx="38730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передает не только видимое, но и ощущаемое. Для ученика 5 класса это важно: тишина помогает представить осень почти как знакомый шорох за окном.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9935" y="1931425"/>
            <a:ext cx="3876430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в стихотворении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приемы помогают создать точную осеннюю картину и поддержать спокойное настроение.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Выразительность достигается не сложностью слов, а точными деталями: эпитеты и краткость делают картину зримой, а перечисления — плавной и спокойной.
</a:t>
            </a:r>
            <a:endParaRPr lang="en-US" sz="1329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Учебно-аналитическое обобщение по тексту стихотворения (по образам, указанным в задании).
</a:t>
            </a:r>
            <a:endParaRPr lang="en-US" sz="96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7895400" cy="15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образы легко представить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много привычных для детей предметов: поле, роща, дорога, вода и небо. Они встречаются во дворе, на прогулках и за городом, поэтому образы сразу становятся «своими».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82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выбирает простые действия и состояния природы: поля уже убраны, деревья стоят без листвы, воздух холодеет. Такие наблюдения понятны и без специальных знаний о сельской жизни.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88075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Перечисление картин идет как ряд сменяющихся взглядов: сначала вид поля, потом рощи, затем туман и сырость. Мозг легко достраивает целую картину дня, будто вы стоите рядом с поэтом.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4084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почти не требует объяснений: достаточно почувствовать погоду и тишину вокруг. Поэтому стихотворение легко читать, обсуждать и пересказывать по отдельным образам.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33450" y="510925"/>
            <a:ext cx="79635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жизнь человека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1211100" y="3257800"/>
            <a:ext cx="32115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— рост и труд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1211100" y="3872975"/>
            <a:ext cx="3211500" cy="84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в представлении поэта связано с движением жизни: работа на земле идет активно, природа «полна дел». Это время роста и накопления сил, когда всё словно на подъёме.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20100" y="3257800"/>
            <a:ext cx="32115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— покой и отдых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720100" y="3872975"/>
            <a:ext cx="3211500" cy="84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Ближе к зиме всё замирает: туман, холод, тишина создают ощущение паузы. Так человек легче понимает, что после труда приходит отдых и спокойное ожидание нового.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2966250" y="1334799"/>
            <a:ext cx="32115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— завершение и итог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2966250" y="1949974"/>
            <a:ext cx="3211500" cy="84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приносит завершение: урожай убран, поля опустели, рощи стоят голыми. Природа как будто подводит черту и показывает, что любому делу нужен свой срок.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перехода от осени к зиме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стихотворения: последовательная смена состояний природы усиливает ощущение приближения зимы.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250142"/>
            <a:ext cx="4212000" cy="16617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75779" y="1250142"/>
            <a:ext cx="4212000" cy="166176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осень в литературе и живописи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511512" y="3005575"/>
            <a:ext cx="39090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 после уборки: тишина без суеты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511512" y="3766825"/>
            <a:ext cx="39090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поле, где уже собран урожай, а над землёй тянется влажная дымка. Неяркое небо кажется низким, а цветам не хватает яркости — зато становится яснее воздух и пространство. Такие картины любят за спокойный взгляд на конец сезона.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741412" y="3005575"/>
            <a:ext cx="39090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Туман и река: как краски становятся мягче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4741412" y="3766825"/>
            <a:ext cx="39090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над водой поднимается туман, берега как будто отступают, а детали теряют резкость. Сероватый свет делает пейзаж задумчивым, но не страшным. В литературе и живописи подобные виды помогают почувствовать «тишину осени» через свет и расстояние.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вызывает стихотворение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Важная особенность текста — ровный тон: даже грустные мысли выражены мягко, без резких эмоций. Поэтому спокойствие и созерцание ощущаются особенно естественно.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главное чувство стихотворения — внутреннее спокойствие, затем идет легкая грусть. Ожидание зимы выделено отдельно, потому что финал оставляет ощущение приближающегося холода.
</a:t>
            </a:r>
            <a:endParaRPr lang="en-US" sz="1313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Сюжетный анализ текста (качественная оценка по содержанию и эмоциональному тону), без внешних опросных данных.
</a:t>
            </a:r>
            <a:endParaRPr lang="en-US" sz="96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34925" y="1760755"/>
            <a:ext cx="493200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23125" y="1760755"/>
            <a:ext cx="49320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029175" y="3361819"/>
            <a:ext cx="493200" cy="438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11125" y="496075"/>
            <a:ext cx="8272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краткость стихотворения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2017650" y="17598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1334925" y="23613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Краткость помогает воспринимать текст как цепочку точных наблюдений. Каждая строка работает самостоятельно, поэтому легче запомнить, о каком состоянии природы говорит автор.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5405850" y="17598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Плавное перечисление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723125" y="23613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Перечисления идут постепенно, как медленная смена картин. От этого возникает спокойный ритм: читатель будто сам «переходит» от одного пейзажа к другому.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3711900" y="3333514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в звучании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3029175" y="3934989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звучит ровно, без громких слов и резких пауз. Поэтому атмосфера стихотворения совпадает с тем, что мы видим: пустые поля, голые рощи, холодный воздух.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59072" y="1931425"/>
            <a:ext cx="4333557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образы и их значение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что за каждым образом стоит определённое состояние природы и связанное с ним чувство. В итоге все элементы складываются в единую картину поздней осени.
</a:t>
            </a:r>
            <a:endParaRPr lang="en-US" sz="1313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различаются, но направлены к одному настроению: к спокойному переходу осени в зиму. Итог достигается сочетанием «завершения» (нивы) и «затихания» (тишина, холод).
</a:t>
            </a:r>
            <a:endParaRPr lang="en-US" sz="1334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Содержательный разбор образов стихотворения по текстовым характеристикам.
</a:t>
            </a:r>
            <a:endParaRPr lang="en-US" sz="96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это стихотворение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524400" y="15933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развивает внимательность: учит замечать изменения в природе даже там, где они кажутся «обычными». Поле, роща, воздух — всё это становится объектом наблюдения.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24400" y="32817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помогает увидеть в смене времён года естественный порядок. Осень воспринимается не как случайность, а как закономерное продолжение жизни природы, которая проходит свой круг.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37905" y="15933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показывает, что осень бывает разной: не только яркой и золотой, но и тихой, серой, немного задумчивой. Так ученик понимает, что красота не обязательно связана с яркостью.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37905" y="32817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школьника это пример того, как поэзия превращает привычный пейзаж в выразительную картину. Слова не «добавляют лишнего», а делают увиденное более точным и понятным.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запоминается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08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запоминается благодаря первой яркой строке и простым, ясным словам. Они быстро создают образ, а читатель сразу понимает общий смысл: осень подходит к концу.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124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складываются в последовательную картину, которую можно пересказывать по образам. Именно «зрительность» помогает удерживать текст в памяти после прочтения.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316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нет лишних подробностей: каждая фраза работает на общее настроение. Поэтому легче выделять главное — поле, рощу, туман, холод и тишину.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осень как тихая красота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показывает позднюю осень как время завершения, покоя и постепенного перехода к зиме. Его сила — в простых, точных образах, которые легко представить. Текст учит видеть красоту в обычной природе и помнить: у каждого времени года есть своё настроение. Даже в тихом увядании природа остаётся красивой.
</a:t>
            </a:r>
            <a:endParaRPr lang="en-US" sz="1285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2026-05-12T21:43:55Z</dcterms:created>
  <dcterms:modified xsi:type="dcterms:W3CDTF">2026-05-12T21:43:55Z</dcterms:modified>
</cp:coreProperties>
</file>