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герундий и его функции в английском языке
</a:t>
            </a:r>
            <a:endParaRPr lang="en-US" sz="272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— особая форма глагола с окончанием -ing, выполняющая функции существительного.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герундия в истории английского языка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сформировался в среднеанглийский период, становясь частью аналитической грамматики. Латинское влияние усилило его значение для обозначения абстрактных процессов, закрепив его роль к XVII веку.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герундия и отличие от инфинитива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выражает действие как процесс и функционирует в предложении как существительное с окончанием -ing.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обозначает действие без акцента на процессе, содержит частицу to и используется для выражения намерений.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в форме и значении: герундий подчеркивает обобщенность, а инфинитив — возможность или цель действия.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65714"/>
            <a:ext cx="5139684" cy="1625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герундий и инфинитив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форм, примеров, значений и типичного использования герундия и инфинитива.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доминирует в формальных стилях как подлежащее, инфинитив выделяет цель действия.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 функции подлежащего: основные примеры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часто служит подлежащим, обозначая действие как субъект, например: Reading helps you learn.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для формулирования универсальных утверждений и академического дискурса.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подчеркивает процесс и встречается в научных и публицистических текстах для выражения общих истин.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также в повседневной речи, добавляя оттенок привычности и абстрактности действия.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структура предложения с герундием-подлежающим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герундием подлежащее занимает начальную позицию, например: Swimming improves health.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следует сказуемое и остальные члены, структура легко прослеживается: Gerund + Verb + Object или Complement.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Имяная часть составного сказуемого: примеры и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глагола to be выполняет роль именной части, подчёркивая характеристику или результат, например: Her favorite activity is painting.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употребление акцентирует процессуальные действия как признаки или состояния.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важно для точной и насыщенной смыслом передачи информации в предложении.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81831"/>
            <a:ext cx="5139684" cy="1625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герундий как подлежащее и именная часть сказуемого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Рассмотрены функции герундия в разных позициях с примерами и особенностями синтаксиса.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герундия определяет его смысловую и синтаксическую функцию в предложении.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— одна из четырех основных неличных форм вместе с инфинитивом и двумя причастиями.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причастий, герундий сохраняет свойства существительного и глагола одновременно.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способен иметь дополнения, что приближает его к глагольной валентности.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герундий выступает подлежащим, выражая процесс как самостоятельный субъект.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герундия среди других неличных форм глагола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герундия в структуре предложения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 разных синтаксических ролях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выступать как подлежащее (Swimming is fun), именная часть сказуемого (His hobby is drawing) и дополнение (He enjoys reading). Такой подход показывает гибкость использования в речи.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выразительности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занимать различные позиции в предложении делает герундий важным средством для формулировки разнообразных и точных высказываний.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герундия на согласование в предложении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воспринимается как единственное абстрактное существительное, поэтому глагол-сказуемое всегда употребляется в форме единственного числа, например: "Running is fun", а не "Running are fun".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герундием отсутствует согласование по числу и роду между герундием и остальными членами предложения, что отличает герундий от обычных существительных.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фиксированное согласование облегчает понимание структуры предложения и помогает избегать грамматических ошибок в английской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сложных предложений с герундием в роли подлежащего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способен выступать сложным подлежащим, выражая целостные действия, например: "Travelling during holidays is exciting", подчёркивая процесс и контекст.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 научно-популярной и деловой лексике, подчеркивая важность или необходимость определённого действия.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герундий указывает на длительный, повторяющийся характер действия: "Forming healthy habits takes time" иллюстрирует постепенность процесса.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учебной тематикой: "Studying for the final exam requires discipline and focus" демонстрирует связь процесса и результата через герундий.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герундия в роли подлежащего и именной части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актуальность герундия в разных синтаксических ролях при формальной и письменной речи на современном английском языке.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 роли подлежащего занимает лидирующую позицию, что связано с его функцией выражения действия как главного субъекта предложения.
</a:t>
            </a:r>
            <a:endParaRPr lang="en-US" sz="83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Today,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 герундия и их исправление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замена герундия инфинитивом после глаголов, требующих герундий: вместо "He suggested going" употребляют "He suggested to go", что неправильно.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Ошибочная перестановка элементов в предложении и неправильный выбор артикля также часто приводят к грамматическим погрешностям при использовании герундия.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против существительного: различия в функционировании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сохраняет глагольные свойства, например наличие дополнений: "Reading books" показывает действие с объектом, в отличие от обычного существительного.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образования страдательной формы у герундия, как в "Being seen", выделяет его среди существительных, расширяя функциональные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позволяет передавать временные характеристики действия, например "Having finished the work", что невозможно в простом существительном.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функции герундия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анализа на основе синтаксической позиции и связки to be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Scientific American герундий в предложении "Teaching children empathy is essential" подчёркивает важность и ценность процесса воспитания.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пример "Reading was her only escape" раскрывает герундий как выражение эмоционального состояния и личной потребности.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герундия варьируется: в научных текстах он формализует утверждения, а в художественных — придаёт глубину восприятию героев.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выделение герундия визуально поддерживает анализ и помогает лучше понять его грамматическую роль.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реальных текстов: научные и художественные контексты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употребления герундия на стиль и логику высказывания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придаёт речи научный и официальный стиль, что способствует восприятию высказывания как объективного и обобщённого.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герундия позволяет формировать краткие, логически структурированные предложения, повышающие ясность и связность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синтаксис облегчает объяснение сложных процессов и устойчиво применяется для передачи универсальных истин и рекомендаций.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английском языке герундий в роли подлежащего используется чуть чаще, чем как именная часть сказуемого.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Today, 2022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показатель подчёркивает значимость герундия именно как основы предложения для выражения процесса.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— ключ к выразительности английской речи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— важный грамматический элемент, позволяющий выразить абстрактные действия и процессы. Его функции подлежащего и именной части сказуемого расширяют возможности точного и формального общения, особенно в научных и академических текстах.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2026-05-07T22:38:01Z</dcterms:created>
  <dcterms:modified xsi:type="dcterms:W3CDTF">2026-05-07T22:38:01Z</dcterms:modified>
</cp:coreProperties>
</file>