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скороговорки: играем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скороговорки учат слышать язык и говорить красиво.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легко запоминаются, а рифма, повтор и смешные звуки делают чтение живым и увлекательным. Для детей это не только урок, но и веселая языковая игра.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первоклассникам нравится играть со словами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— это художественный текст, который читается особенно звучно и плавно. В нем важны не только слова, но и их музыкальное сочетание.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стихах есть рифма: окончания строк созвучны и помогают тексту звучать легко. Благодаря этому стих запоминается быстрее и читается выразительнее.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бывают веселыми, нежными, добрыми или задумчивыми. Иногда они похожи на маленькую историю, где есть герой, настроение и яркий образ.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стихотворение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созвучных окончания строк часто достаточно, чтобы стих зазвучал легко и приятно.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рифм из формулировки задания: дом — гром, кот — рот.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рифма помогает первокласснику услышать красоту стиха и заметить его звучание.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слышится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это повторяющееся чередование ударных и безударных частей в строках. Его удобно слушать при чтении вслух: строки словно идут шаг за шагом.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почувствовать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почувствовать ритм, можно читать стих и мягко хлопать в ладоши. Короткие строки помогают не сбиваться и делают чтение более уверенным.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 писал очень живые и ритмичные стихи, в которых легко представить героев, зверей и забавные события. Его тексты быстро запоминаются на слух.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создавала короткие стихи о знакомых детям вещах: игрушках, семье, школе и дружбе. В них много точных наблюдений и понятных чувств.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умел превращать обычные темы в яркие и музыкальные строки. Его стихи часто звучат легко и помогают внимательно слушать слово.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Михалков писал произведения, близкие детям по настроению и теме. В его стихах встречаются юмор, простые жизненные ситуации и ясная речь.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пишет стихи для детей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открывают разные миры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осень может шуршать под ногами, золотить деревья и тихо опускаться в лужи. Один короткий текст сразу создает картину парка, ветра и кружения листьев, будто читатель сам идет по дорожке.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дружбе и семье часто теплые и светлые. В них звучат забота, улыбка и благодарность, а знакомые слова делают настроение особенно близким и понятным каждому ребенку.
</a:t>
            </a:r>
            <a:endParaRPr lang="en-US" sz="1094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Веселое школьное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стих может рассказать о звонке, первом дне, раннем подъеме или смешной перемене. Такие строки помогают узнать знакомые ситуации и увидеть в них маленькое приключение.
</a:t>
            </a:r>
            <a:endParaRPr lang="en-US" sz="10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обычно состоит из одной-двух строк, поэтому ее легко повторять. Но в коротком тексте часто спрятаны трудные сочетания звуков.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скороговорки — помочь говорить четко и ясно. При повторении ребенок учится лучше управлять произношением и не проглатывать звуки.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скороговорки звучат смешно и даже немного озорно. Из-за этого их хочется повторять снова и снова, будто это речевой фокус.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звукам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заставляет слушать каждое слово очень внимательно. Если перепутать один звук, фраза сразу сбивается, и хочется попробовать еще раз.
</a:t>
            </a:r>
            <a:endParaRPr lang="en-US" sz="1388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скороговорка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скороговорку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постепенно перейти от медленного и точного чтения к более быстрому без потери четкости.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3841"/>
            <a:ext cx="467617" cy="415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89" y="2074624"/>
            <a:ext cx="467617" cy="3740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помогают произносить звуки яснее и аккуратнее. Постепенно речь становится понятнее для слушателя, а ребенок лучше контролирует каждый звук.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удержать трудную фразу и не сбиться, работает память и сосредоточенность. Поэтому скороговорки полезны не только для речи, но и для мышления.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практика дома 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удобно читать вслух на уроке, в кругу семьи или с друзьями. Это короткая и бодрая разминка, которая поднимает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скороговорки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скороговорках особенно часто встречаются звуки р, л, с, ш, ж, ч и щ. Именно они создают трудные сочетания, из-за которых язык немного «спотыкается».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или похожих звуков делает фразу забавной и непростой для произношения. Поэтому скороговорки похожи на веселую тренировку для губ, языка и слуха.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часто повторяются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стихи, и скороговорки обычно состоят из небольших фраз. Их удобно слушать, повторять и запоминать по частям.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Звучность и повтор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жанрах важны рифма, повторы и красивое звучание слов. Именно поэтому такие тексты легко узнаются на слух.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Польза для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скороговорки развивают память, внимание и чувство языка. Они помогают читать увереннее и говорить выразительнее.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стихов и скороговорок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передает настроение, образ или маленькую историю, поэтому в нем важны смысл, рифма и выразительное звучание каждой строки.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создается прежде всего для тренировки произношения. В ней главную роль играют трудные звуки, повтор и четкость речи.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можно читать медленно, задумчиво или радостно, меняя интонацию. Скороговорку обычно читают ровно, стараясь не терять ясность каждого звука.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стихов есть художественная задача — вызвать чувство, картину или улыбку. У скороговорок задача практическая: сделать речь ловкой, чистой и уверенной.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стих звучит живо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строки можно прочитать так, будто это веселая игра, а можно — спокойно и мягко. Интонация помогает показать настроение героя и сделать стих понятнее для слушателей.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любит ровный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скороговорку, важно не торопиться в начале. Сначала слова должны звучать ясно, а потом темп можно немного ускорить, не теряя пауз и четкого произношения.
</a:t>
            </a:r>
            <a:endParaRPr lang="en-US" sz="1389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интонация меняет чтение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выучить текст по одной строке или по одному слову. Короткие части легче повторять, а потом соединять в целое.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картинки, жесты и хлопки в ладоши. Когда слово связано с движением или образом, оно запоминается быстрее и веселее.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понимает смысл слов и замечает рифму, текст остается в памяти надолго. Тогда чтение становится увереннее и спокойнее.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короткие тексты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30273"/>
            <a:ext cx="305255" cy="271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43839"/>
            <a:ext cx="305255" cy="24420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очень ритмично и часто превращаются в веселую игру. В них легко услышать звонкие повторы и живое движение речи.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короткие стихи понятны детям и говорят о знакомых вещах: игрушках, семье, школе. Поэтому их легко читать и запоминать.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как фокус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играет с похожими звуками так ловко, что слово будто прячется за словом. Из-за этого чтение становится смешным и очень увлекательным.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примеры из детских книг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читают на уроках литературного чтения, на праздниках и дома, когда хочется устроить веселую речевую игру. Такие тексты хорошо звучат вслух перед классом.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подходят для поздравлений, сценок и небольших выступлений, а скороговорки — для разминки, соревнований на четкость и дружеского смеха без спешки.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стихи и скороговорки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нужно спокойно и внимательно, не стараясь победить скорость. Сначала важна чистота звуков, а потом уже быстрота чтения.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 делает такую игру приятной. Когда ребенок улыбается, слушает себя и старается, слова звучат гораздо яснее.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получилось не сразу, это не ошибка, а повод попробовать еще раз. Терпение помогает читать лучше и увереннее.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доброй речевой игры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рифмованные строки легко повторять и удерживать в голове. Постепенно ребенок запоминает больше слов и уверенно воспроизводит текст.
</a:t>
            </a:r>
            <a:endParaRPr lang="en-US" sz="1392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рифму и повтор звуков, первоклассник начинает лучше различать похожие слова. Это помогает внимательнее относиться к звучанию речи.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 при чтении, нужно следить за каждой строкой и каждым звуком. Такая тренировка делает чтение более сосредоточенным.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скороговорки помогают говорить отчетливее, расширяют словарный запас и делают чтение вслух более смелым и выразительным.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стихи и скороговорки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умеют играть и учить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делают речь красивой и музыкальной, а скороговорки учат говорить четко и ловко. Вместе они превращают чтение в веселую игру и помогают первокласснику расти уверенным читателем.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2026-05-23T22:36:03Z</dcterms:created>
  <dcterms:modified xsi:type="dcterms:W3CDTF">2026-05-23T22:36:03Z</dcterms:modified>
</cp:coreProperties>
</file>