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согласная на стыке частей слова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двойные согласные в словах и писать без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состоит из частей, и каждая из них помогает понять смысл и написание. Иногда на их границе появляются две одинаковые согласные — это не случайность, а правило.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слово и почему это важно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границы частей слова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быть как конструктор: приставка, корень, суффикс и окончание соединяются в одно целое. Место их встречи и называется границей частей слова.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нужна не для красоты, а по правилу. Двойная согласная показывает, как слово устроено, и помогает правильно его прочитать и написать.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легко пропустить, если смотреть только по слуху. Поэтому важно не торопиться, найти части слова и проверить, где именно они встречаются.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буквы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границе оказываются одинаковые согласные, они могут стоять рядом. Тогда в слове пишутся две буквы подряд: сс, нн, тт или жж.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по частям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рассказ, рассвет, беззвучный, рассыпать приставка стоит перед корнем. Когда обе части заканчиваются и начинаются одинаковой согласной, получается удвоение.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место встречи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относится к приставке, другая — к корню. Если выделить части разными цветами, стык сразу становится заметным, будто слово собрано из деталей.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стык приставки и корня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приставкой на с удвоение появляется тогда, когда корень тоже начинается с с. Так пишутся рассказ, рассвет и рассыпать.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буквы с сохраняются на письме, потому что принадлежат разным частям слова. На слух это звучит как долгий согласный, а на письме — как две буквы подряд.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найди приставку и корень. Если они встречаются на букве с, смело записывай две 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нн часто встречается в словах, где есть суффикс. Так устроены слова длинный, сонный, осенний и деревянный.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буквы н помогают сохранить правильный вид слова. Если убрать одну из них, слово сразу станет выглядеть странно и неправильно.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запоминать группами и встречать их в чтении. Чем чаще слово попадается в тетради и книге, тем легче его написать верно.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нн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встречаются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удвоение появляется на месте соединения двух основ. Каждая часть приносит свою согласную, и они оказываются рядом. Так в словах юннат и главврач двойная буква показывает границу между частями.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маленький мостик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две основы строят мост и встречаются посередине. На этом месте иногда слышны и видны одинаковые согласные. Именно так устроены слова вроде масстарт, где важно заметить обе части сразу.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соединение заметно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сложное, его удобно мысленно разделить на две части. Тогда легко увидеть, почему рядом стоят две одинаковые согласные. Они не лишние, а помогают сохранить строение слова без путаницы.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сложные слова с удвоением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удвоенную согласную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найти стык частей слова и не пропустить букву.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7173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следующего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без-, из-, воз-, раз-, чрез- буква меняется по правилу. Перед глухими согласными чаще пишется с, а перед звонкими — 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подсказывает, но не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рассказ, бессонный, рассыпать слышится глухой звук, поэтому пишется сс. Но писать всё равно нужно по правилу, а не только по звучанию.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— 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беззвучный и воззвание на границе приставки и корня появляется з. Она сохраняет правильный вид слова и помогает увидеть его строение.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разбираем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найти приставку и посмотреть на первую букву корня. Тогда становится ясно, почему в одном слове сс, а в другом зз.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приставки на з и с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 писаться по-разному. Поэтому важно не угадывать, а сначала разбирать слово по составу и смотреть, где находится орфограмма.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сдать пишется одна с, потому что здесь нет удвоения на границе частей. А в слове рассказ две с появляются по правилу.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сонный и беззвучный тоже помогают потренироваться. В одном случае видим нн, в другом — зз, и каждое написание объясняется строением слова.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мысленно спроси себя: где приставка, где корень, где суффикс? Такой вопрос помогает быстро найти правильную букву и не попасть в ловушку.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разное написание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согласные рядом сразу бросаются в глаза: мм, нн, сс, жж. Это орфограмма, где легко случайно потерять одну букву и исказить слово.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место в слове требует особого внимания: оно показывает стык частей слова и помогает понять его строение. Если заметить удвоение заранее, писать становится гораздо спокойнее.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согласная как заметный сигнал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цельно, и на слух не всегда видно, где заканчивается одна часть и начинается другая.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пишем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сверить написание с правилом, слово сохраняет свой правильный вид: без лишних и пропущенных букв.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стык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по составу становится ясно, откуда берутся две одинаковые согласные и почему они стоят рядом.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наугад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словах с удвоением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пропустить одну букву. Тогда вместо правильного слова получается запись, которая нарушает его строение и выглядит сразу неверно даже для внимательного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добавить лишнюю согласную. Такое случается, когда ученик пишет по слуху и не замечает, что удвоение уже есть только на одном 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неправильно разделить слово на части. Если перепутать приставку, корень или суффикс, легко ошибиться в словах рассвет, поддержка, бессонный и классный.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разбора слова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найти место удвоенной согласной и записать слово без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 группами
</a:t>
            </a:r>
            <a:endParaRPr lang="en-US" sz="2399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 сс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рассказ, рассвет и рассыпать удобно учить вместе. В них одинаково заметен стык приставки и корня, поэтому орфограмма повторяется и лучше запоминается.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 нн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Сонный, длинный и ценный помогают увидеть, как удвоенная нн сохраняет правильный вид слова. Такие примеры легко связать с чтением и школьными упражнениями.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 сочетанием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Беззвучный и воззвание показывают, что рядом могут оказаться одинаковые буквы на границе частей слова. Чем чаще встречается слово, тем увереннее запоминается его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словах класс, группа, русский и программка удвоение встречается часто. Эти слова звучат привычно, но при письме требуют внимательного взгляда на каждую букву.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учебники, тетради и доску, нужные слова вспоминаются легче. Они помогают тренировать правило в знакомой обстановке, где орфограмма встречается почти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Удвоенные согласные в школьных словах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чтение вслух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удвоенная согласная звучит немного дольше и чётче, поэтому слово как будто «останавливается» на нужном месте и привлекает внимание.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полезная подсказка, но не проверка. Звучание помогает заметить орфограмму, а точное написание всё равно определяют по составу слова и правилу.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лучше сначала прочитать слово, затем разобрать его по частям и только после этого записывать. Так меньше шансов пропустить нужную букву.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согласная появляется не случайно: она связана со строением слова. Если увидеть, где встречаются части слова, правило становится понятнее и спокойнее для запоминания.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шаг при письме — найти стык приставки, корня или суффикса. Именно там чаще всего и прячется опасное место для одной лишней или пропущенной буквы.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нужно внимательно, не спеша и не наугад. Сначала разбор, потом проверка, а уже затем аккуратная запись слова без потери ни одной согласной.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правиле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крупно написано слово рассказ. Рядом ученик отмечает две буквы с и показывает место стыка приставки и корня. Так сразу видно, почему одну согласную нельзя убрать.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потерянной букве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изображены бессонный вечер и беззвучная комната. Под картинками стоят слова с удвоенными согласными, чтобы можно было быстро сравнить их написание и заметить знакомые орфограммы.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вечер и тихий сон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собраны слова длинный и классный. Их удобно читать по очереди и выделять двойные буквы цветом, словно маленькие флажки, которые подсказывают правильное написание.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без ошибки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на примерах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удвоенная согласная на границе частей слова помогает сохранить его правильное строение. Если найти части слова, заметить стык и проверить правило, ошибка не проскочит.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2026-05-21T22:10:24Z</dcterms:created>
  <dcterms:modified xsi:type="dcterms:W3CDTF">2026-05-21T22:10:24Z</dcterms:modified>
</cp:coreProperties>
</file>