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один материк, много миров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самые разные миры на одной суше.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на карте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крупнейший материк Земли. Здесь особенно хорошо видно, как размер материка влияет на природу, климат и жизнь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Евразия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на 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огромную часть северной суши планеты. Если взглянуть на карту, материк сразу узнаётся по своей ширине и непрерывному массиву земли от океана до океана.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 границ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Евразия выходит к Атлантическому океану, а на востоке — к Тихому. Такой размах делает её самым протяжённым материком с запада на восток.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льда до жары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 обращён к Арктике, а юг — к тёплым морям и океанам. Поэтому на одной территории соседствуют ледяные пустыни, леса и жаркие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Евразия — не страна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это название материка, а не государства. На одной суше расположены десятки стран, поэтому нельзя говорить о ней как об отдельной стране с едиными законами и столицей.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условна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не разделены океаном или проливом на всём протяжении. Между ними проходит условная граница, которую принято проводить по нескольким природным ориентирам.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ориентирам относят Уральские горы, реку Урал, район Каспийского моря, Кавказ и некоторые проливы. Это помогает обозначить границу на карте, хотя в природе она не резкая.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Евразия считается единым материком, внутри которого очень много различий. Здесь рядом существуют разные языки, культуры и типы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49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 Евразии: опорные ориентиры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окраина материка обращена к Атлантическому океану. Эта точка помогает увидеть, насколько далеко Евразия вытянута по широте и долготе.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 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Евразии уходит к берегам Арктики. Здесь особенно заметны холод, снег и большие пространства, мало изменённые человеком.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материк подходит к Тихому океану. Именно между западной и восточной окраинами видно главное свойство Евразии — огромную протяжённость.
</a:t>
            </a:r>
            <a:endParaRPr lang="en-US" sz="11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у берегов Евразии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влияет на западные районы Евразии, принося влажные воздушные массы и более мягкую погоду, чем во внутренних частях материка.
</a:t>
            </a:r>
            <a:endParaRPr lang="en-US" sz="738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связан с холодным климатом арктических берегов. Его влияние особенно заметно в северных районах, где долго держится зима.
</a:t>
            </a:r>
            <a:endParaRPr lang="en-US" sz="738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определяет погоду на востоке материка. На его побережьях часто бывает больше влаги, чем в глубине суши.
</a:t>
            </a:r>
            <a:endParaRPr lang="en-US" sz="738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воздействует на южные районы Евразии. Он приносит тёплый и влажный воздух, который особенно важен для южных берегов и островов.
</a:t>
            </a:r>
            <a:endParaRPr lang="en-US" sz="738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Средиземное, Чёрное, Балтийское, Берингово и Аравийское моря помогают понять, как океаны и моря смягчают климат и делают его более влажным.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2283" y="2170429"/>
            <a:ext cx="2976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81169"/>
            <a:ext cx="321434" cy="2857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9829" y="2170429"/>
            <a:ext cx="2688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49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Евразии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включают высочайшие горы Земли. Они задерживают воздушные массы и сильно влияют на погоду в Южной и Центральной Азии.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называют «крышей мира». Его высота делает климат холоднее, чем на соседних равнинах, и ограничивает расселение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 — важный горный пояс Европы. Они разделяют территории, влияют на реки и создают заметные различия в природных условиях.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Урал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Урал помогают понять строение материка. Эти горные системы служат природными рубежами и заметно меняют направление ветров и рек.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 — крупная горная система Центральной Азии. Здесь высотная поясность особенно хорошо заметна: от долин к снежным вершинам меняются растения и животные.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большую площадь и давно освоена человеком. Здесь удобно строить дороги, города и вести сельское хозяйство.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отличается огромными пространствами и сравнительно ровной поверхностью. На ней легко прокладывать транспортные пути и осваивать территории.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равнина — один из самых густонаселённых районов материка. Ровный рельеф и плодородные земли способствуют развитию земледелия.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низменность известна тёплым климатом и реками, которые питают поля. Здесь особенно велика роль рек в жизни людей.
</a:t>
            </a:r>
            <a:endParaRPr lang="en-US" sz="11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особенно важны крупные речные системы и озёра, которые связывают природные зоны, обеспечивают воду и поддерживают жизнь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сосредоточены как в Европе, так и в Азии, а крупнейшие озёра распределены неравномерно и особенно значимы для внутренних районов материка.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Евразии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озёра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климат холоднее, а к югу заметно теплее. У побережий перепады меньше, чем в глубине суши.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сильнее всего в центре Евразии, а влияние океанов сглаживает погоду у берегов.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карте климатических поясов Евразии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 Евразии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фактора объясняют различия климата на огромной территории материка.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на карте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почва большую часть года скована вечной мерзлотой. Из-за этого растения имеют поверхностные корни, а восстановление растительного покрова после повреждений идёт очень медленно.
</a:t>
            </a:r>
            <a:endParaRPr lang="en-US" sz="738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растительность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короткое и прохладное, поэтому деревья почти не растут. Основу растительности составляют мхи, лишайники и карликовые кустарники, которые переносят холод и сильный ветер.
</a:t>
            </a:r>
            <a:endParaRPr lang="en-US" sz="738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находит в тундре корм даже под снегом, а песец меняет густоту шерсти по сезону. Животным помогают выживать выносливость и тёплый мех.
</a:t>
            </a:r>
            <a:endParaRPr lang="en-US" sz="738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заселение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Населённых пунктов мало: условия слишком суровы для земледелия и крупных дорог. Люди здесь занимаются оленеводством, добычей полезных ископаемых и сезонными работами.
</a:t>
            </a:r>
            <a:endParaRPr lang="en-US" sz="738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тундры очень уязвима. Следы техники и разрушение мха сохраняются долго, поэтому в северных районах особенно важно бережное отношение к ландшафту.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8985"/>
            <a:ext cx="4569000" cy="8165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327958"/>
            <a:ext cx="4569000" cy="8165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146920"/>
            <a:ext cx="4569000" cy="8165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965867"/>
            <a:ext cx="4569000" cy="8165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49" dirty="0"/>
          </a:p>
        </p:txBody>
      </p:sp>
      <p:sp>
        <p:nvSpPr>
          <p:cNvPr id="8" name="Text 1"/>
          <p:cNvSpPr txBox="1"/>
          <p:nvPr/>
        </p:nvSpPr>
        <p:spPr>
          <a:xfrm>
            <a:off x="359950" y="1507864"/>
            <a:ext cx="3930000" cy="6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части Европы и в Сибири тянутся бескрайние хвойные леса. Ель, сосна и лиственница образуют плотный зелёный покров, который сохраняется даже в долгую холодную зиму.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950" y="2330994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тайга наполняется жизнью: по тропам ходит лось, в чаще прячется соболь, а на ветвях легко заметить белку. Крупные хищники и мелкие звери здесь находят укрытие и корм.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6950" y="3144012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тайги холодный, но мягче, чем в тундре. Зима длинная, однако деревья выдерживают морозы, а летом в лесу достаточно влаги для роста густой растительности.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6950" y="3956989"/>
            <a:ext cx="39300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человеку древесину, ягоды, грибы и охотничьи ресурсы. Но при вырубке лесов восстановление идёт медленно, поэтому такие территории требуют особенно внимательного отношения.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большой хвойный пояс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степь: богатые равнины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соединяет участки леса и открытые травянистые пространства. Такое чередование заметно на равнинах, где влаги уже меньше, но ещё достаточно для деревьев и луговых трав.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Травяные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деревьев почти нет, зато широко разрастаются злаки: ковыль, типчак, полынь. Открытая местность хорошо прогревается солнцем и подходит для больших пастбищ.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Хозяйство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сделали эти территории важными для земледелия. Здесь выращивают зерновые культуры, а рядом с полями часто возникают крупные сёла и города.
</a:t>
            </a:r>
            <a:endParaRPr lang="en-US" sz="913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Бережное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удобны для дорог и транспорта, но нуждаются в защите от распашки и выветривания почв. Без осторожного использования природный покров быстро истощается.
</a:t>
            </a:r>
            <a:endParaRPr lang="en-US" sz="9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Евразии: земля без дождей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Центральной Азии и Аравийского полуострова получают очень мало осадков. Днём поверхность сильно нагревается, а ночью быстро остывает, поэтому условия жизни здесь резко меняются.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Растения-выживальщики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умеют экономить влагу: у них мелкие листья, глубокие корни или мясистые стебли. Благодаря этим признакам они переносят долгие засухи.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приспособились к жаре и нехватке воды. Многие выходят на поиски пищи ночью, а днём прячутся в тени или в норах.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полупустынях трав больше, чем в настоящих пустынях, но почвы всё равно уязвимы. Неосторожное использование может усилить опустынивание и сделать землю беднее.
</a:t>
            </a:r>
            <a:endParaRPr lang="en-US" sz="10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у морей: мягкий климат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побережья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Средиземного и Чёрного морей климат мягкий, а зима редко бывает суровой. Здесь хорошо растут вечнозелёные кустарники, оливковые деревья и виноградники, которые любят тепло и солнце.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берега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Евразии субтропики тоже заметны у морей. Влажный воздух делает лето душным и тёплым, а в садах и парках особенно хорошо приживаются цитрусовые культуры.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удобны для отдыха и садоводства, но природные условия здесь не одинаковы. Там, где лето жарче и суше, растения нуждаются в дополнительной влаге и защите от ветра.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Евразии: языки и расселение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Евразийском материке живут народы, говорящие на языках многих семей: славянской, германской, романской, тюркской, иранской, арабской, китайско-тибетской и индийской. Это делает материк особенно многоязычным.
</a:t>
            </a:r>
            <a:endParaRPr lang="en-US" sz="850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селятся люди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расселены неравномерно. Больше всего жителей там, где есть вода, плодородные земли и удобные пути сообщения, поэтому крупные долины рек и равнины заселены особенно плотно.
</a:t>
            </a:r>
            <a:endParaRPr lang="en-US" sz="985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 и холодные северные районы заселены реже. Там сложнее строить дороги, выращивать продукты и поддерживать крупные поселения, поэтому население распределяется пятнами.
</a:t>
            </a:r>
            <a:endParaRPr lang="en-US" sz="1008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связано с долгой историей переселений, торговли и обмена культурой. На карте Евразии это видно по множеству государств, традиций и городов.
</a:t>
            </a:r>
            <a:endParaRPr lang="en-US" sz="10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городов и виды хозяйства в Евразии тесно связаны с природой. На равнинах и у рек легче развивать земледелие, транспорт и торговлю, а в промышленных районах быстро растут крупные города.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речные долины поддерживают сельское хозяйство и перевозки, поэтому здесь формируются крупные города и центры торговли.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Евразии: связь природы, хозяйства и расселения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жизнь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шаг за 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быстро проверить ключевые факты о материке и его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главный вывод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на одном материке соседствуют разные климатические пояса, природные зоны и культуры. Широта, океаны и горы определяют природу, а люди приспосабливаются к её условиям.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2026-07-26T19:59:21Z</dcterms:created>
  <dcterms:modified xsi:type="dcterms:W3CDTF">2026-07-26T19:59:21Z</dcterms:modified>
</cp:coreProperties>
</file>