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чисел в алгебре: от натуральных до рациональных
</a:t>
            </a:r>
            <a:endParaRPr lang="en-US" sz="3131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сравнивать числа разных видов и записывать результат знаками &gt;, &lt; и =.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сравнивать числа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сравнение чисел становится основой работы с алгеброй, координатной прямой, дробями и отрицательными числами. Один неверный знак может изменить ответ, поэтому важно уверенно выбирать правильный способ сравнения.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сравнения и их значение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400850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и меньше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&gt; показывает, что число слева больше числа справа, а знак &lt; — что меньше. Открытая сторона всегда обращена к большему числу, поэтому знак помогает быстро читать запись.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403681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= ставят, когда числа имеют одинаковое значение, даже если записаны по-разному. Например, 5,7 и 5,70 равны, потому что добавленный ноль в конце не меняет число.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406506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9 &gt; 4 читается как «девять больше четырёх», а -3 &lt; 2 — как «минус три меньше двух». Важно сразу видеть, какое число является большим по смыслу.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прямая как способ сравнения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слева направо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числовой прямой числа расположены по возрастанию: чем правее точка, тем больше число. Этот способ особенно удобен, когда нужно сравнить несколько значений сразу.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8491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нуля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разделяет отрицательные и положительные числа. Слева от него находятся меньшие значения, справа — большие, поэтому положение числа на прямой сразу подсказывает результат сравнения.
</a:t>
            </a:r>
            <a:endParaRPr lang="en-US" sz="1094" dirty="0"/>
          </a:p>
        </p:txBody>
      </p:sp>
      <p:sp>
        <p:nvSpPr>
          <p:cNvPr id="13" name="Text 4"/>
          <p:cNvSpPr txBox="1"/>
          <p:nvPr/>
        </p:nvSpPr>
        <p:spPr>
          <a:xfrm>
            <a:off x="458982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без 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прямой легко увидеть, что 6 больше 2, -1 больше -5, а 0,8 больше 0,4. Такой способ помогает проверить ответ и избежать лишних пересчётов.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729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 дробей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прямая показывает, как сравнивать не только целые числа, но и десятичные дроби. Даже близкие значения можно расположить точно и увидеть, какое из них больше.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сравнения натуральных чисел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выбора знака по количеству цифр и разрядам.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натуральных чисел по разрядам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быстро находить первое различие и определять знак сравнения без лишних действий.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Старший различающийся разряд определяет ответ быстрее всего; если цифр разное количество, сначала сравнивают их число.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сравнения натуральных чисел, 7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первые цифры совпадают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9621" y="15020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продолжается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первые цифры одинаковые, нельзя делать вывод сразу. Нужно перейти к следующему разряду и сравнить числа там, где появляется первое различие.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9621" y="267680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Решает ближайший разряд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паре 508 и 584 сотни одинаковы, поэтому сравнение продолжается по десяткам: 0 меньше 8. Именно этот разряд определяет итог, а не общая сумма цифр.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79621" y="38515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суммой цифр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3015 и 3099 имеют одинаковое начало, но решающим становится разряд сотен: 0 меньше 9. При сравнении всегда важен первый различающийся разряд, а не сумма всех цифр.
</a:t>
            </a:r>
            <a:endParaRPr lang="en-US" sz="118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числа оказываются больше чаще всего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чисел в учебных заданиях чаще всего выигрывают у положительных значений с большей целой частью.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числа обычно оказываются меньше, а дроби и десятичные дроби требуют более внимательного сравнения по разрядам.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7 класса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отрицательных чисел важно помнить: чем ближе число к нулю, тем оно больше. Это правило помогает не перепутать знак при сравнении.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сравнения отрицательных чисел, 7 класс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 координатную прямую на две области
</a:t>
            </a:r>
            <a:endParaRPr lang="en-US" sz="274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десятичных дробей по разрядам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400850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целая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десятичных дробей начинают с целых частей. Если они разные, больше та дробь, у которой целая часть больше, и дальше проверка уже не нужна.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403681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дробные разряды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целые части совпадают, сравнивают десятые, сотые и тысячные. В паре 4,2 и 4,35 решающими становятся десятые: 2 меньше 3, значит первая дробь меньше.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406506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в конце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6,03 и 6,030 обозначает одно и то же число. Нули в конце не меняют значение, поэтому такие дроби равны и дают одинаковый результат сравнения.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838214"/>
            <a:ext cx="3408600" cy="11579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десятичных чисел для сравнения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какой разряд решает сравнение десятичных дробей, и какой знак нужно поставить в итоге.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целая часть совпадает, сравнение продолжают поразрядно справа от запятой; нули в конце не меняют значение числа.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сравнения десятичных дробей, 7 класс.
</a:t>
            </a:r>
            <a:endParaRPr lang="en-US" sz="85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дробей с разными знаменателями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приведении дробей к общему знаменателю и сравнении числителей.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6409" y="1543934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71550" y="2988018"/>
            <a:ext cx="559500" cy="44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5587" y="2928768"/>
            <a:ext cx="505800" cy="505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Округление как способ быстрой оценки
</a:t>
            </a:r>
            <a:endParaRPr lang="en-US" sz="2743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694810" y="1302330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прикидка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Округление помогает заранее понять, какое число вероятнее больше, если значения очень близки. Сначала сравнивают приближённые числа, а потом подтверждают вывод точным вычислением.
</a:t>
            </a:r>
            <a:endParaRPr lang="en-US" sz="913" dirty="0"/>
          </a:p>
        </p:txBody>
      </p:sp>
      <p:sp>
        <p:nvSpPr>
          <p:cNvPr id="14" name="Text 3"/>
          <p:cNvSpPr txBox="1"/>
          <p:nvPr/>
        </p:nvSpPr>
        <p:spPr>
          <a:xfrm>
            <a:off x="2806801" y="271731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сомнительных пар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398 и 401 удобно взять 400 и 400: прикидка не даёт ответа, зато точное сравнение показывает 398 &lt; 401. Такой приём экономит время и снижает риск ошибки.
</a:t>
            </a:r>
            <a:endParaRPr lang="en-US" sz="981" dirty="0"/>
          </a:p>
        </p:txBody>
      </p:sp>
      <p:sp>
        <p:nvSpPr>
          <p:cNvPr id="15" name="Text 4"/>
          <p:cNvSpPr txBox="1"/>
          <p:nvPr/>
        </p:nvSpPr>
        <p:spPr>
          <a:xfrm>
            <a:off x="6693988" y="268716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 измерениях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длину, массу и время округление особенно удобно, когда нужно быстро оценить результат. Оно помогает выбрать разумный ответ ещё до выполнения подробных вычислений.
</a:t>
            </a:r>
            <a:endParaRPr lang="en-US" sz="91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сравнение чисел встречается в жизни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чисел помогает быстро принимать решения: выбрать больший результат, определить меньший расход времени или проверить измерение без сложных вычислений.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бытовых ситуациях сравнение связано с выбором и оценкой, поэтому навык нужен не только на уроках, но и каждый день.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повседневных ситуаций, 7 класс.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сравнении чисел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00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пропускают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сравнении натуральных чисел иногда смотрят только на первые цифры и не учитывают следующий разряд. Из-за этого 4512 и 4518 могут ошибочно показаться равными.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396734" y="1700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Запятую читают неверно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десятичных дробях важно сравнивать одинаковые разряды. Число 3,09 меньше 3,9, хотя из-за нуля после запятой оно иногда кажется больше начинающим ученикам.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396741" y="2975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сравнивают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Обыкновенные дроби с разными знаменателями нельзя сравнивать только по числителям. Для 2/3 и 3/5 сначала нужен общий знаменатель, иначе вывод может быть ошибочным.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2975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минус игнорируют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отрицательных чисел ошибка возникает особенно часто: -4 больше -9, потому что оно ближе к нулю. Если забыть об этом, ответ получится неверным.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через чтение записи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400850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должна читаться естественно: 6 больше 4, 0,7 меньше 0,72, -3 больше -8. Если фраза звучит странно, знак, скорее всего, выбран неверно.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403681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с прямой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полезно мысленно представить числовую прямую. Число, стоящее правее, должно быть больше; это быстро помогает заметить несоответствие между записью и правилом.
</a:t>
            </a:r>
            <a:endParaRPr lang="en-US" sz="1084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406506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Исправьте до сдачи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проверка занимает несколько секунд, но позволяет увидеть ошибку ещё до ответа учителю. Особенно полезно перепроверять близкие числа, дроби и отрицательные значения.
</a:t>
            </a:r>
            <a:endParaRPr lang="en-US" sz="10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знак сравнения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 выбора знака для натуральных, целых, десятичных и обыкновенных дробей.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разных форм записи чисел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записи свой удобный способ сравнения: где-то достаточно разрядов, а где-то обязательно нужен общий знаменатель или анализ знака.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привычнее форма записи, тем быстрее выбирается правило; главное — не смешивать способы и применять нужный именно к этому виду чисел.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сравнения чисел, 7 класс.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для закрепления сравнения чисел
</a:t>
            </a:r>
            <a:endParaRPr lang="en-US" sz="2938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Попробуйте поставить правильный знак в примерах 56? 65, -8? -3, 4,05? 4,5 и 2/5? 3/10. Сначала определите вид каждого числа.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на прямой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сомневаетесь, расположите числа на координатной прямой. Особенно полезно сравнивать близкие значения, например 7,08 и 7,8 или -12 и -9.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Объясните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ограничивайтесь ответом: кратко назовите правило, которое помогло. Для натуральных чисел это разряды, для отрицательных — удалённость от нуля, для дробей — общий знаменатель.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самопроверку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перечитайте запись вслух и убедитесь, что знак не противоречит смыслу. Такая привычка помогает быстрее замечать ошибки и запоминать правила.
</a:t>
            </a:r>
            <a:endParaRPr lang="en-US" sz="115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чисел: точность в каждом знаке
</a:t>
            </a:r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чисел в 7 классе объединяет разрядный анализ, координатную прямую и правила для разных видов чисел. Эти знания делают ответы точными и помогают уверенно решать алгебраические задачи.
</a:t>
            </a:r>
            <a:endParaRPr lang="en-US" sz="357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2026-05-29T20:59:51Z</dcterms:created>
  <dcterms:modified xsi:type="dcterms:W3CDTF">2026-05-29T20:59:51Z</dcterms:modified>
</cp:coreProperties>
</file>