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образования существительных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рождаются новые слова в русском языке?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образование существительных в 5 классе
</a:t>
            </a:r>
            <a:endParaRPr lang="en-US" sz="1836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всё, о чём мы говорим, поэтому встречаются в каждом тексте. Если понимать, от какого слова они образованы, легче находить родственные слова, разбирать состав и точнее понимать значение.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Существительные, образованные от глаголов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глаголов часто образуются названия действия, результата действия или человека, который его выполняет: писать — писатель, играть — игра, строить — строительство.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особенно заметны суффиксы -тель-, -ение-, -ние-, -к-, -а-. Они помогают превратить действие в новое существительное с более точным значением.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часто встречаются в учебных текстах и художественных рассказах, поэтому их полезно узнавать быстро: так легче понимать смысл незнакомых слов.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признака к абстрактному понятию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прилагательных образуются существительные, которые называют качество, свойство или состояние: смелый — смелость, добрый — доброта. Признак становится отдельным понятием.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от прилагательных: признак становится названием качества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уже не называют предмет напрямую. Они обозначают то, что можно заметить, оценить или описать: честность, тишина, мягкость. Схема помогает увидеть переход значения.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примеры, типичные для школьного курса; реальные тексты могут распределяться иначе.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встречаются чаще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новые существительные связаны с глаголами и другими существительными, потому что такие модели в языке особенно активны.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для школьного курса русского языка; данные приведены в задании, без указания статистического источника.
</a:t>
            </a:r>
            <a:endParaRPr lang="en-US" sz="6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 других существительных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часто возникают на основе уже существующих существительных: школа — школьник, лес — лесник, море — моряк. Так называют человека, связанного с местом, предметом или занятием.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группе часто встречаются суффиксы -ник-, -ин-, -анин-, -як-, -ец-. Они помогают показать отношение человека к чему-то, а не просто изменить форму слова.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удобно сравнивать: по ним видно, как одно слово становится основой для другого. Это помогает лучше понимать смысл и строение слов в речи.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новое существительное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слова: от исходной основы к новому значению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03" y="2416036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0734" y="2428536"/>
            <a:ext cx="273600" cy="243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 образования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1394672" y="246750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указывать на движение или смену положения: вход, выход, переход. Основа остаётся узнаваемой, а новое слово получает более точное значение.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838666" y="246750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подземелье, небосклон приставка помогает показать расположение или образный оттенок. Так слово становится ярче и точнее без изменения части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как главный помощник в образовании слов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 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-тель- часто образует названия людей по их занятию или действию: учитель, строитель. Такое слово сразу подсказывает, чем связан человек.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-ени-, -ние- помогают назвать действие как явление: чтение, обучение. Они делают процесс отдельным предметом мысли и речи.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-ость- часто передаёт качество или свойство: радость, смелость. С его помощью признак становится самостоятельным существительным.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 уменьшение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-к- может обозначать предмет или уменьшительный оттенок: записка, ложка. Он помогает передать и значение, и отношение к предмету.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суффикс помогает понять смысл нового существительного.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 их значения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суффиксу часто можно быстро определить, кого или что называет существительное и какое значение оно добавляет.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 в одном слове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основ новое существительное соединяет два смысловых фрагмента в одно слово. Так возникают названия предметов и явлений, например самолёт, пылесос и водопровод.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основы сохраняют свою смысловую связь, поэтому значение слова легко понять по частям. Этот способ помогает увидеть, как язык объединяет несколько признаков в одном названии.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слов из других частей 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меняет свою роль в предложении и начинает обозначать предмет или лицо. Тогда бывшее прилагательное, причастие или другое слово становится существительным.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появляются слова столовая, больной, дежурный, мороженое. В каждом случае важно смотреть не только на форму, но и на то, как слово употреблено в тексте.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определить такой случай, нужно задать вопрос к слову и проверить его значение. Если оно называет предмет или человека, перед нами существительное по переходу.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помогает языку экономно называть помещения, людей, вещи и явления. Одно и то же слово в разных предложениях может выполнять разные грамматические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способы образования используются неравномерно и отражают привычные для языка модели словообразования.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образования новых существительных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новые существительные образуются суффиксальным способом; остальные модели встречаются реже, но тоже активно пополняют словарь.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«Источники образования существительных»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уменьшительно-ласкательным значением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-очк-, -ечк-, -ик-, -чик- часто придают слову значение небольшого размера. Например, домик и чашечка называют маленькие предметы.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такой суффикс выражает ласковое, доброжелательное отношение. Поэтому зайчик или ручка звучат мягче, чем нейтральные названия.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уменьшительное значение с обычным названием предмета. Иногда суффикс уже не ощущается как уменьшительный, а слово стало привычным и нейтральным.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нужно смотреть на смысл всего слова. Суффикс может добавлять не только значение размера, но и эмоциональный оттенок.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источник образования слова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установить, от какой основы и каким способом появилось существительное.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случаи в школьном разборе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не всегда являются родственными в современном языке. Иногда связь между ними сохранилась только в истории языка и уже не ощущается носителями.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разборе важно опираться на современное значение слова и его состав. Нельзя делать вывод только по внешнему сходству или общему звуку.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похоже на другое, но не связано с ним по смыслу, словообразовательная связь считается слабой или отсутствующей. Это помогает избегать ошибок при разборе.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и словосочетания дают меньше примеров, но тоже участвуют в пополнении словаря, особенно в названиях предметов и оценок.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дают новые существительные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глаголы и существительные, потому что они чаще всего становятся основой для новых слов в повседневной и учебной речи.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«Источники образования существительных»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существительных в речи и тексте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точно называть всё, о чём идёт речь: людей, предметы, явления природы, чувства и события. Без них предложение теряет ясность и конкретность.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существительные позволяют выразить мысль короче и точнее. Одно слово часто заменяет целое описание, поэтому текст становится более удобным для чтения и понимания.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текстах, сказках и рассказах такие слова делают речь выразительнее. Чем богаче словарный запас, тем легче передавать мысли точно и красиво.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 каких слов и какими способами образуются существительные в русском языке.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источникам образования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способ может работать с разными источниками, но состав слова помогает определить путь образования.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словообразования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образования раскрывают логику языка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Зная, от каких слов и какими способами появляются существительные, легче разбирать их по составу, понимать значение новых слов и уверенно использовать их в речи.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2026-05-22T15:36:18Z</dcterms:created>
  <dcterms:modified xsi:type="dcterms:W3CDTF">2026-05-22T15:36:18Z</dcterms:modified>
</cp:coreProperties>
</file>