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структур и функций мозга, влияющих на поведение и мышление.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головного мозга: основные темы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функции и значение головного мозга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главный орган нервной системы, весит около 1,4 кг, управляет всеми жизненными процессами, контролирует эмоции, память и сознание.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головного мозга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— центр интеллекта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составляют основную массу мозга и отвечают за мышление, речь и память. Они разделены на две части и связаны между собой.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— координатор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управляет двигательной координацией, поддерживает равновесие и регулирует мышечный тонус, обеспечивая плавность движений.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— контролёр жизненно важных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регулирует дыхание, сердцебиение и рефлексы, а также служит связующим звеном между мозгом и спинным мозгом.
</a:t>
            </a:r>
            <a:endParaRPr lang="en-US" sz="15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занимают 80% массы мозга и делятся на правое и левое, соединённые мозолистым телом, обеспечивая обмен информацией.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управляют мышлением, речью, планированием и памятью, обеспечивая восприятие и формирование чувств и эмоций.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мозга отвечает за сложные когнитивные процессы и создает основу для сознательной деятельности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мозга: центр высших функций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мозжечка в организме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равновесия и осанки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отвечает за сохранение равновесия при движении и стоянии, обеспечивая правильную осанку и координацию мышц для стабильности тела.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 скоординированные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контролирует плавность и точность движений, предотвращая дрожание и обеспечивая согласованную работу мышечных групп во время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включает продолговатый мозг, мост и средний мозг, отвечая за основные жизненные процессы и соединяя мозг со спинным мозгом.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контролирует дыхание и сердцебиение, обеспечивая автоматическую работу организма без сознательных усилий.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регулирует защитные рефлексы, такие как глотание, кашель и рвота, поддерживая безопасность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мозга: жизненно важные функции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массы отделов головного мозга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занимают практически всю основную массу, тогда как мозжечок и ствол составляют по 10%.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больших полушарий объясняет важность высших функций по сравнению с координацией и жизнедеятельностью.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доли: центр контроля и творческого мышления
</a:t>
            </a:r>
            <a:endParaRPr lang="en-US" sz="2041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управляют движениями, способностью планировать и концентрироваться, а также регулируют самоконтроль и принятие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личность и творческие способности, делая возможным анализ и генерацию новых идей в процессе мышления.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доли: слух, память и распознавание
</a:t>
            </a:r>
            <a:endParaRPr lang="en-US" sz="2505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доли воспринимают звуки, распознают речь и играют ключевую роль в формировании долговременной памяти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слуховые центры и зоны, обеспечивающие понимание смысла звуков и связи с приобретённым опытом.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Теменные доли: обработка ощущений и пространственная ориентация
</a:t>
            </a:r>
            <a:endParaRPr lang="en-US" sz="2314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Теменные доли анализируют тактильные ощущения, оценивают температуру и боль, обеспечивая восприятие внешнего мира через кожу.
2. Они также помогают ориентироваться в пространстве, контролируя положение частей тела относительно друг друга.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этих долях расположены центры чувствительности кожи, которые отвечают за восприятие различных сенсорных сигналов.
2. Они играют ключевую роль в формировании представления о телесном пространстве и движениях.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доли: анализ зрительной информации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воспринимает цвет и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Затылочные доли обрабатывают сигналы, поступающие от глаз, помогая нам видеть цвета и различать формы предметов. Благодаря им мы различаем объекты в окружающем мире, что важно для ориентации и безопасности.
</a:t>
            </a:r>
            <a:endParaRPr lang="en-US" sz="1619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свет и тени важны для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доли также распознают степень освещённости и тени, что позволяет мозгу создавать объёмное изображение. Это помогает ориентироваться в пространстве и правильно воспринимать окружающую среду.
</a:t>
            </a:r>
            <a:endParaRPr lang="en-US" sz="16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51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распределение отделов головного мозга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роли различных отделов мозга и их влияние на поведение и восприятие, согласно материалам биологии 8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мозга играет уникальную роль, совместно обеспечивая сложные функции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миллиардов
</a:t>
            </a:r>
            <a:endParaRPr lang="en-US" sz="329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миллиардов нейронов в мозге образуют сложную сеть, передающую информацию с помощью электрохимических импульсов через синапсы. Это основа работы мозга, обеспечивающая мышление, память и движения.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сложную и эффективную передачу сигналов, необходимую для всех мыслительных процессов.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нервного импульса
</a:t>
            </a:r>
            <a:endParaRPr lang="en-US" sz="266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анатомия и физиология нервной системы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процессы обучения
</a:t>
            </a:r>
            <a:endParaRPr lang="en-US" sz="2768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сохраняет информацию на короткое время, а долговременная обеспечивает её длительное хранение. Обучение связано с укреплением нейронных связей, что позволяет легко вспоминать нужные данные.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обучения мозг перестраивается, образуются новые синапсы. Запоминание стихов и развитие новых навыков демонстрируют важность этих процессов для личного развития.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их биологический контроль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лимбической системы в эмоциях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играет ключевую роль в формировании эмоций и мотивации. Она помогает нам реагировать на важные для выживания стимулы и поддерживать социальные связи.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гиппокампа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отвечает за формирование и хранение памяти. Благодаря ему мы можем учиться на опыте и запоминать важные события и информацию.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Миндалина и реакция на угрозу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Миндалина управляет страхом и реакциями на опасности. Она быстро оценивает угрозы и активирует защитные реакции, что помогает нам выживать в экстремальных ситуациях.
</a:t>
            </a:r>
            <a:endParaRPr lang="en-US" sz="12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полушарие отвечает за пространственное мышление, воображение и восприятие образов, что важно для творчества и ориентации в пространстве.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полушарие специализируется на речи, логике и математических вычислениях, обеспечивая анализ информации и коммуникацию.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полушария работают совместно, обмениваясь информацией через мозолистое тело, что позволяет формировать целостное восприятие мира.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между полушариями могут влиять на когнитивные способности и эмоциональное состояние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правым и левым полушарием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концентрацию и память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которые спят 6-8 часов и более, демонстрируют лучшую концентрацию и успеваемость. Качественный сон играет важную роль в обучении.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прямую зависимость между достаточной длительностью сна и успехами в учебе, снижая усталость и улучшая память.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школы средней образовательной программы, 2023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питание, богатое витаминами и минералами, способствует развитию нервных клеток и улучшает когнитивные функции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мозга и развитие у подростков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усиливает кровообращение в мозге, поддерживает его рост и пластичность, особенно в подростковом возрасте.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защищает мозг от токсического воздействия, позволяя ему развиваться гармонично до 25 лет.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мозге каждому подростку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мозга помогает подросткам заботиться о его здоровье, развивать способности и формировать полезные привычки для успешной жизни и обучения.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2026-05-09T01:07:56Z</dcterms:created>
  <dcterms:modified xsi:type="dcterms:W3CDTF">2026-05-09T01:07:56Z</dcterms:modified>
</cp:coreProperties>
</file>