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организмов: как меняется живая природа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растёт, взрослеет и приспосабливается к 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живые организмы меняются с течением жизни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любого организма начинается с одной клетки или маленького зачатка. Затем клетки делятся, специализируются и образуют разные ткани и органы. Темпы этих изменений зависят от вида и условий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начинается с первых делений клеток и приводит к увеличению массы, размеров и объёма тела. Это основа дальнейшего формирования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часто становится началом нового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развитие организма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4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развития организм постепенно усложняется: появляются новые ткани и органы, а клетки приобретают разные функции. Именно поэтому один и тот же организм на разных этапах жизни выглядит и работает по-разному.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включает подготовку организма к самостоятельной жизни и размножению. В это время усиливается работа систем органов, формируются необходимые навыки и закрепляются признаки взрослого состояния.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 заканчивается в зрелости. Со временем начинаются возрастные изменения, при которых функции организма постепенно ослабевают. Это естественная часть жизненного цикла любого живого существа.
</a:t>
            </a:r>
            <a:endParaRPr lang="en-US" sz="1247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рост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 сводится к увеличению размеров. Даже когда рост замедляется, продолжаются внутренние изменения: совершенствуется работа органов, меняется обмен веществ и повышается согласованность всех процессов.
</a:t>
            </a:r>
            <a:endParaRPr lang="en-US" sz="12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45805"/>
            <a:ext cx="4876200" cy="15417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развитие: основные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эти процессы связаны, но не одинаковы.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показывает, насколько увеличился организм, а развитие — насколько он стал сложнее и зрелее.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развитие организма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последовательность жизненного цикла у животных и 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развитие: первые этапы жизни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с одной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образуется одна клетка, из которой начинается развитие зародыша. Она многократно делится, и число клеток быстро увеличивается.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клетки начинают выполнять разные функции. Одни образуют будущие мышцы, другие — нервную ткань, третьи — покровы и внутренние органы.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формируются основные части тела и системы органов. Именно тогда определяется общий план строения будущего организма и его дальнейшие особенности.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очень важен, потому что на него сильнее всего влияют внешние условия. Нарушения в это время могут отразиться на всём дальнейшем развитии.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растёт быстрее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наглядно показывает, что скорость роста меняется неравномерно и зависит от возраста и состояния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рост происходит в раннем детстве и подростковом возрасте, а затем темп резко снижается.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80169" y="1612800"/>
            <a:ext cx="155513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рост и развитие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общие особенности строения, темпы развития и возможные пределы роста. Она определяет, какие признаки организм получает от родителей и как они проявятся в течение жизни.
</a:t>
            </a:r>
            <a:endParaRPr lang="en-US" sz="777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особенно важен для растений: с его помощью они образуют питательные вещества. Без достаточного освещения рост замедляется, а листья и побеги развиваются слабее.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скорость химических реакций в организме. Если она слишком низкая или слишком высокая, обмен веществ замедляется, и развитие идёт хуже.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снабжает организм белками, жирами, углеводами, витаминами и минеральными веществами. Без этих веществ клетки хуже делятся, а ткани и органы развиваются медленнее.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каждой клетке, потому что участвует в обмене веществ, переносе веществ и поддержании нормальной работы органов. Даже небольшая нехватка воды отражается на росте и самочувствии.
</a:t>
            </a:r>
            <a:endParaRPr lang="en-US" sz="8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растение не прекращает расти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есть особые участки, где клетки постоянно делятся. Благодаря этому корень и побег могут удлиняться, а новые листья и почки появляются снова и снова. Поэтому растение способно расти долго и почти непрерывно, если хватает света, воды и тепла.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новая часть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почек развиваются побеги, из которых формируются листья, цветки и иногда новые ветви. Корень обеспечивает закрепление в почве и снабжение водой, а стебель служит опорой и проводит вещества. Так весь организм остаётся связанным в единую систему.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рост обычно усиливается, летом растение активно накапливает вещества и образует цветки и плоды, а осенью готовится к покою. В течение года его внешний вид меняется, но развитие продолжается, пока сохраняются подходящие условия.
</a:t>
            </a:r>
            <a:endParaRPr lang="en-US" sz="139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животных рост длится по-разному: у рыб и многих амфибий он может продолжаться всю жизнь, а у птиц и млекопитающих обычно прекращается после достижения взрослого состояния.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зависит не только от вида, но и от питания, температуры, освещённости и других условий среды. При неблагоприятных факторах развитие может замедляться.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у 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растут ступенчато, потому что их твёрдый покров не растягивается вместе с телом. Поэтому они периодически линяют, сбрасывая старую оболочку и увеличивая размеры.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молодого животного органы и ткани увеличиваются особенно быстро, а позже темп снижается. Это связано с тем, что организм сначала формируется, а затем поддерживает работу уже готовых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насекомого
</a:t>
            </a:r>
            <a:endParaRPr lang="en-US" sz="2619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жизненного цикла насекомых с полным превращением.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жизни разных организмов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жизненный цикл у каждого вида имеет свои этапы и длительность.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организмов есть последовательные этапы жизни, но набор стадий и их порядок зависят от 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568" y="1372511"/>
            <a:ext cx="2711552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особенно важно в детстве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роста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построения мышц, кожи и внутренних органов. Если в рационе не хватает строительных веществ, организм растёт медленнее и хуже восстанавливается после нагрузок.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кости и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фосфор участвуют в формировании костей и зубов, а железо помогает образованию крови. Их недостаток особенно заметен в период быстрого роста.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 минеральные вещества поддерживают обмен веществ и работу органов. Они нужны в небольших количествах, но без них нормальное развитие становится невозможным.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помогает получать все необходимые вещества без длительных перерывов. Разнообразный рацион делает рост более равномерным и снижает риск нарушений развития.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массы и роста человека в разные возрастные периоды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неравномерность развития: периоды быстрого увеличения сменяются более спокойными этапами, когда организм в основном укрепляет уже сформированные структуры.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приходятся на раннее детство и подростковый возраст; затем темпы роста резко снижаются.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схема возрастной динамики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 растений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когда становится теплее и больше света, растения быстро пробуждаются. Начинается активное образование новых побегов, листьев и корней, а обмен веществ заметно усиливается.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используют много света и влаги для цветения и образования плодов. В этот период особенно важны нормальное питание, вода и достаточная освещённость.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рост постепенно замедляется, листья у многих растений опадают, а питательные вещества переходят в запасные органы. Так растение готовится к неблагоприятному сезону.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замедление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обмен веществ у большинства растений резко снижается. Они почти не растут, экономят запасённые вещества и сохраняют жизнеспособность до наступления новых условий.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1575" y="18421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2462" y="1817500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7375" y="3554975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4262" y="3554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2237" y="3554975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привычки для развития человека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организму восстанавливаться после учёбы и активности. Во время сна лучше идут процессы роста, укрепляется память и снижается утомление.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укрепляет мышцы, кости и сердце. Движение также помогает поддерживать хорошую осанку, координацию и общий тонус организма.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необходима клеткам и помогает переносить вещества в организме. При недостатке воды ухудшаются самочувствие, внимание и способность к восстановлению.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распорядок дня помогает чередовать учёбу, отдых, сон и движение. Такой ритм снижает перегрузку, улучшает самочувствие и поддерживает развитие.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даёт организму белки, жиры, углеводы, витамины и минеральные вещества. Это основа для роста, работы органов и нормального обмена веществ.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 человека в разные возрастные периоды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этапы отличаются ведущими изменениями в организме и поведении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периоды жизни меняются не только размеры тела, но и работа органов, развитие навыков и общая устойчивость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9787" y="3095171"/>
            <a:ext cx="2715113" cy="16836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здорового развития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 возрасту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развивается нормально, если его размеры и масса соответствуют возрасту. Слишком медленный или слишком быстрый рост может указывать на нарушения или неблагоприятные условия.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развитие означает, что органы и системы формируются и работают согласованно. Это заметно по хорошему самочувствию, выносливости и способности быстро восстанавливаться.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осанка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осанка, уверенные движения и координация показывают, что опорно-двигательная система развивается правильно. Эти признаки связаны не только с ростом, но и с тренировкой.
</a:t>
            </a:r>
            <a:endParaRPr lang="en-US" sz="1299" dirty="0"/>
          </a:p>
        </p:txBody>
      </p:sp>
      <p:sp>
        <p:nvSpPr>
          <p:cNvPr id="15" name="Text 5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может долго учиться, двигаться и не быстро утомляется, это говорит о хорошей работе сердца, лёгких и мышц. Здоровое развитие поддерживает активность.
</a:t>
            </a:r>
            <a:endParaRPr lang="en-US" sz="1299" dirty="0"/>
          </a:p>
        </p:txBody>
      </p:sp>
      <p:sp>
        <p:nvSpPr>
          <p:cNvPr id="16" name="Text 6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болезни мешают нормальному развитию, поэтому важна крепкая иммунная защита. Когда организм устойчив к нагрузкам и инфекциям, он растёт и развивается более полноценно.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развитие: два процесса одной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увеличивает размеры организма, а развитие делает его более сложным и приспособленным. Эти процессы идут вместе, зависят от наследственности и условий среды и обеспечивают продолжение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2026-05-31T19:23:25Z</dcterms:created>
  <dcterms:modified xsi:type="dcterms:W3CDTF">2026-05-31T19:23:25Z</dcterms:modified>
</cp:coreProperties>
</file>