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столица, где история встречается с жизнью большого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важна для всей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не просто большой город. Здесь принимают важные государственные решения, работают президент и правительство, а ещё сосредоточены наука, культура и транспорт, которые связывают всю Россию в одно целое.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Москва на карте России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центре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расположена в европейской части России и близка к её географическому центру. Поэтому город удобно связан с разными регионами страны дорогами, поездами и воздушными маршрутами.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течёт река Москва, от которой столица получила своё название. Вдоль берега появились набережные, мосты и красивые места для прогулок, где всегда многолюдно и оживлённо.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дорог и поездов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Москва заметна как огромный транспортный узел. Сюда приезжают поезда, автобусы и самолёты, а затем люди отправляются дальше в разные уголки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уголки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парков, скверов и широких улиц. Благодаря этому в большом городе можно не только спешить по делам, но и отдыхать среди деревьев и тишины.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начиналась Москва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впервые упоминается Москва. Тогда это было небольшое поселение, но уже заметное и важное для своего времени.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укрепление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становилась всё больше и богаче. Сюда приезжали люди, появлялись новые улицы, рынки и важные здания.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крепость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начал расти вокруг укреплений. Для защиты строили стены, а рядом появлялись дома, храмы и дороги.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Москва стала главным городом страны. Сегодня она остаётся столицей и одним из самых известных городов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стоит в самом центре Москвы и напоминает о далёком прошлом. Его стены и башни много веков защищали город и стали его узнаваемым символом.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внутри стен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крепостными стенами находятся древние соборы и красивые площади. Здесь можно увидеть памятники истории, которые бережно хранят память о разных эпохах.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резиденция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Кремле находится рабочая резиденция президента России. Это делает его не только историческим памятником, но и очень важным государственным местом.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мирового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входит в список всемирного наследия ЮНЕСКО. Его знают во многих странах как один из главных символов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сердце Москвы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Кремлём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находится рядом с Кремлём и образует с ним единый исторический центр. Именно отсюда многим гостям города начинается знакомство с Москвой.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больших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праздники, парады и городские торжества. Площадь часто становится местом, где собираются тысячи людей, чтобы увидеть важные события.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стоят собор Василия Блаженного, Исторический музей и ГУМ. Эти здания делают её непохожей ни на одну другую площадь в мире.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Красную площадь узнают во многих странах. Она стала одним из самых известных мест России и настоящим символом столицы.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Москвы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собраны знаменитые картины русских художников. Галерея помогает детям и взрослым лучше узнать историю искусства и увидеть, как по-разному можно рассказывать о жизни красками.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известных театров страны. В его залах идут балеты и оперы, а красивые спектакли создают особое праздничное настроение.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башня хорошо видна издалека и давно стала символом современной Москвы. Она напоминает, что столица умеет соединять старину и технологии.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Останкинская башня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парке люди гуляют, катаются на велосипедах и отдыхают у воды. Здесь легко сделать паузу после шумного дня и просто подышать свежим воздухом.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Горького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выставочный центр известен павильонами, фонтанами и просторными аллеями. Это место, где можно одновременно гулять, узнавать новое и любоваться архитектурой.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помогает миллионам людей каждый день быстро добираться до школы, работы и домой. В большом городе это настоящий подземный помощник, который редко опаздывает.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станции украшены мозаикой, скульптурами и яркими светильниками. Некоторые из них выглядят так нарядно, что напоминают дворцы под землёй.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1935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открылось в 1935 году и с тех пор стало важной частью жизни столицы. Оно растёт вместе с городом и делает поездки 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13,1 млн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 Москве по оценке Росстата на 1 января 2024 года.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 — очень большой и живой город, где рядом работают люди самых разных профессий и возрастов.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Москвы на 1 января 2024 года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спешат на пары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Москва просыпается вместе со студентами. Они идут в университеты с рюкзаками, тетрадями и большим желанием узнать новое. В столице учиться интересно, потому что рядом находятся известные вузы, библиотеки и музеи.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открывают новое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центрах Москвы работают исследователи, которые наблюдают, сравнивают и проверяют свои идеи. Их работа помогает создавать полезные знания для школы, медицины, техники и повседневной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возможностей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даёт людям много путей для учёбы и труда. Здесь есть школы, кружки, театры, мастерские и большие организации, где можно пробовать себя в разных делах и постепенно находить любимую профессию.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наука и работа в столице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 в Москве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города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осени Москва отмечает свой день рождения. На улицах проходят концерты, выставки и ярмарки, а вечером небо украшают праздничные огни.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столица превращается в сказку: ставят ёлки, открывают катки и украшают площади. В воздухе словно звенит хорошее настроение.
</a:t>
            </a:r>
            <a:endParaRPr lang="en-US" sz="1348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события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дни в Москве проходят забеги, турниры и большие спортивные праздники. Город поддерживает участников, а болельщики громко и дружно аплодируют.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фестивали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в городе появляются уличные концерты, мастер-классы и семейные праздники. Москвичи и гости гуляют, фотографируются и радуются.
</a:t>
            </a:r>
            <a:endParaRPr lang="en-US" sz="13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Горького: прогулка у воды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Горького можно спокойно гулять по аллеям, кататься на велосипеде и смотреть на реку. Летом здесь шумно и весело, а зимой появляются каток и праздничные огни. Это место любят семьи и друзья.
</a:t>
            </a:r>
            <a:endParaRPr lang="en-US" sz="1232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Зарядье: природа рядом с центром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Зарядье легко увидеть, как зелёные уголки соседствуют с видом на Кремль и городские набережные. Здесь гуляют по дорожкам, отдыхают на скамейках и любуются необычными ландшафтами. Даже в центре столицы можно найти тишину.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ВДНХ: простор для прогулок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нравится тем, кто любит большие площади, фонтаны и красивые павильоны. Здесь можно кататься на самокате, смотреть выставки и просто долго идти вперёд, не скучая ни минуты. Место очень просторное и нарядное.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Москве отдыхать особенно приятно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росла из маленького города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стояла там, где было удобно жить и защищаться. Река и дороги помогали людям добираться сюда, поэтому поселение постепенно становилось важным.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проходили пути купцов. Сюда привозили товары, обменивались новостями и строили новые дома. Так Москва становилась всё оживлённее.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появлялись крепостные стены, мосты, храмы и широкие улицы. Город расширялся, а людей и дел в нём становилось больше.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Москва стала главным городом государства. Здесь сосредоточились важные решения, а вместе с ними росли значение и размеры столицы.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столице набухают почки, распускаются цветы и зеленеют деревья. По улицам становится гулять особенно приятно, потому что воздух уже тёплый. Город словно просыпается и улыбается всем прохожим.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Москва надевает белую шапку из снега. На площадях загораются огни, а люди спешат на катки и праздничные гулянья. Город выглядит особенно торжественно и немного волшебно, будто готовится к большому празднику.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яркость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Москва полна движения: работают фонтаны, открыты площадки для игр и отдыха, а на набережных много людей. Солнце делает здания светлее, а парки — ещё более зелёными и уютными.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московские парки становятся золотыми, оранжевыми и красными. Листья шуршат под ногами, а аллеи выглядят как нарядные дорожки. В такую пору хочется идти медленно и смотреть по сторонам.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разные времена года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43975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248" y="2875038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410" y="203542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55785" y="28722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13100"/>
            <a:ext cx="317700" cy="28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передвигаются по Москве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помогают быстро добираться в разные районы города. Они останавливаются на остановках, поэтому люди могут удобно доехать до школы, работы или дома.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и троллейбусы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и троллейбусы — привычный городской транспорт. Они ездят по своим маршрутам и помогают добираться по улицам спокойно и без лишней спешки.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особенно важно в большом городе, где на улицах много движения. Поезда идут быстро, а станции помогают экономить время и силы.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вокзалы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связывают Москву с другими городами России. На вокзалах люди отправляются в поездки, встречают гостей и возвращаются домой.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магистрали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дороги соединяют районы столицы и помогают транспорту двигаться. Без них городу было бы трудно работать так быстро и слаженно.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— город рекордов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населённый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 по числу жителей. Здесь живут миллионы людей, поэтому улицы, дома и транспорт всегда работают очень активно.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городов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своим размерам столица входит в число самых больших городов Европы. Её масштабы особенно заметны на широких проспектах и больших площадях.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 каждом шагу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мест, которые знают по фотографиям и фильмам. Кремль, Красная площадь и станции метро делают город особенно узнаваемым.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истории и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рядом стоят старинные здания и новые кварталы. Такое соседство делает Москву непохожей на любой другой город и очень интересной.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Москву культурной столицей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театрах можно увидеть спектакли для детей и взрослых. Это место, где оживают сказки, а герои говорят с настоящими эмоциями.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хранят картины, старинные вещи и важные истории о прошлом. Они помогают узнавать, какой была жизнь людей много лет назад.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библиотеках собраны книги на любой вкус. Здесь можно читать, учиться и открывать новые миры, не уезжая далеко от дома.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концертных залах звучит музыка, которую слушают с удовольствием и дети, и взрослые. Такие встречи делают город особенно живым и вдохновляющим.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поддерживает художников, музыкантов и всех, кто любит создавать красоту. В городе легко найти место для идей, фантазии и новых открытий.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Москву любят
</a:t>
            </a:r>
            <a:endParaRPr lang="en-US" sz="2153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богатую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хранит память о многих событиях страны. Здесь можно увидеть древние стены, старинные площади и здания, которые рассказывают о прошлом лучше любого учебника.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красивый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соседствуют широкие проспекты, нарядные фасады и зелёные парки. Город выглядит торжественно в любое время года и радует глаз.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живой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никогда не скучает: здесь много людей, транспорта, праздников и интересных дел. Город всегда будто спешит, но всё равно успевает удивлять.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связь прошлого и настоящего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рядом стоят древние башни и современные здания. Такое соседство показывает, как бережно город хранит прошлое и уверенно движется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Москве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главный город страны и место, где работают важные государственные учреждения. Отсюда многое начинается и здесь принимаются значимые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 о Москве относится к 1147 году. Это значит, что у столицы очень длинная и интересная история.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— самые узнаваемые места Москвы. Их знают не только в России, но и во многих странах мира.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важна для культуры, науки и транспорта. Здесь учатся, работают, путешествуют и создают новое, поэтому город нужен всей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город, который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бережно хранит прошлое, помогает стране сегодня и смотрит в будущее. Это древний, красивый и очень важный город, который по праву любят по всей России.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2026-05-26T00:43:09Z</dcterms:created>
  <dcterms:modified xsi:type="dcterms:W3CDTF">2026-05-26T00:43:09Z</dcterms:modified>
</cp:coreProperties>
</file>