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биосферу: основные 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человеческая деятельность меняет природу вокруг нас.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биосферы и роль человека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весь живой мир и окружающую среду. Человек использует её ресурсы для жизни и техники, при этом нарушая природное равновесие.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биосферы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— растения, животные, грибы и микроорганизмы — формируют основу биосферы, обеспечивая процессы жизни и экосистемные связи.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гидросфера — воздух и вода — создают условия для дыхания и обитания, участвуют в круговороте веществ.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почвы и горные породы — снабжает растения питательными веществами и влияет на климатические процессы.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его влияние на природу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XX века население Земли выросло почти в пять раз, что ведет к интенсивному использованию природных ресурсов и увеличению отходов.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потребления воды, пищи и энергии создает нагрузку на экосистемы и ускоряет разрушение природной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загрязнение окружающей среды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выбрасывают в атмосферу токсичные вещества, вызывая кислотные дожди, которые нарушают рост растений и изменяют почвы.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 тяжёлые металлы, проникая в реки и почву, уничтожают живые организмы и разрушают экосистемы.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загрязнения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источники загрязнения, виды загрязнений и их последствия для окружающей среды.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сферы значительно влияют на ухудшение экологической обстановки.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природы РФ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химизация и её последствия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повышения урожая применяются удобрения и пестициды, которые попадают в грунтовые воды и реки, нарушая водные экосистемы.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моноурожайности приводит к сокращению разнообразия растений и ухудшению здоровья почв.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однотипных сельскохозяйственных территорий выросла вдвое за последние пятьдесят лет, что обостряет деградацию почв.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негативно сказываются на биоразнообразии и долгосрочной плодородности земель.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вырубка и деградация экосистем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массовой вырубки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уничтожается свыше 10 миллионов гектаров леса, что уничтожает среду обитания для многих животных и растений. Это ведёт к нарушению экологического равновесия регионов.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лесов и влияние их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регулируют климат и водный цикл, а уменьшение зелёных насаждений усиливает эрозию почв и способствует потере редких видов животных и растений.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воздействия: от человека к биосфере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негативных изменений в природе под влиянием деятельности человека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исчезающих видов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занесённых в Красную книгу видов отражает усиливающееся давление на живые организмы в экосистемах.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среды обитания и загрязнение — ключевые факторы быстрого увеличения числа исчезающих видов.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МСОП, 2022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связано с выбросами парниковых газов от транспорта, промышленности и энергетики. Это ускоряет таяние ледников и учащает экстремальные погодные явления.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Межправительственная панель по изменению климата (IPCC)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1,1°C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повысилась средняя температура планеты с конца XIX века, вызывая серьёзные климатические изменения
</a:t>
            </a:r>
            <a:endParaRPr lang="en-US" sz="23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загрязнение атмосферы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транспорта на качество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транспорт выбрасывает миллиарды тонн выхлопных газов, которые загрязняют атмосферу. В мегаполисах доля транспорта в общих загрязнениях воздуха достигает 80%.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городских жителей и смог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Смог, возникающий из-за выхлопных газов, усугубляет аллергии и вызывает заболевания дыхательных путей у жителей городов, особенно у детей и пожилых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расширение и урбанизация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половины населения мира живёт в городах, что уменьшает количество зелёных зон, необходимых для поддержания здоровья и экосистемы.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сопровождается увеличением мусора и промышленных отходов, создавая экологическую нагрузку и ухудшая качество жизни.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шума и пробок снижает комфорт и способствует нехватке кислорода, из-за чего страдают здоровье и общее самочувствие жителей.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загрязнения водных ресурсов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сброса неочищенных сточных вод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сточных вод попадает в водоёмы без обработки, вызывая цветение водорослей и массовую гибель рыбы, что ухудшает качество питьевой воды и нарушает экосистемы.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сельского хозяйства и промышленности на воду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Химикаты из удобрений и отходы с предприятий загрязняют реки и озёра, ухудшая состояние водных ресурсов и создавая угрозу здоровью человека и животных.
</a:t>
            </a:r>
            <a:endParaRPr lang="en-US" sz="11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пластика и других твёрдых отходов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морским организмам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миллионы тонн пластика попадают в океаны, повреждая черепах, птиц и рыбу, что нарушает морскую пищевую цепочку.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микропластика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обнаружен в Арктических льдах и организмах морских обитателей, что свидетельствует о глобальном загрязнении окружающей среды.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переработки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твёрдых отходов не утилизируется, поэтому важна система сбора и переработки для уменьшения экологической нагрузки.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и их последствия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серы и азота приводят к кислотным дождям, которые наносят ущерб лесам, уменьшая их способность поддерживать климат и биоразнообразие.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осадки вызывают гибель водных организмов в реках и озёрах, а также снижают урожайность сельскохозяйственных культур, особенно в северных регионах.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катастроф: Чернобыль и Арктика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Арктике нефтяные разливы и таяние льдов нарушают среду обитания белых медведей и меняют экосистемы тундры.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катастрофы демонстрируют, насколько человеческая деятельность может разрушить уникальные природные зоны и вызвать долгосрочные последствия.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Чернобыльской АЭС в 1986 году вызвала радиоактивное загрязнение больших территорий, что негативно сказалось на здоровье людей и природы.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смягчению негативного воздействия человека на природу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очистные сооружения и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современных систем очистки воды и воздуха на предприятиях и в городах значительно снижает уровень загрязнений и способствует сохранению чистоты природы.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возобновляемой энергетики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солнечной и ветровой энергии уменьшает выбросы парниковых газов и снижает зависимость от ископаемого топлива, улучшая состояние атмосферы.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 экологическое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экологическое просвещение формируют ответственное отношение людей к окружающей среде и способствуют сохранению биоразнообразия.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каждого: маленькие шаги имеют значение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переработка отходов помогают уменьшить количество пластика и другого мусора на свалках и в природе.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электроэнергии способствует снижению нагрузки на природные ресурсы и уменьшает вредные выбросы.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посадке деревьев и уборке общественных пространств помогает улучшить экологическую обстановку в городах и селах.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экологическое поведение, поддерживаемое школьниками и волонтёрами, формирует культуру защиты природы в обществе.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биосферу — наш общий долг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каждого из нас зависят будущее и здоровье биосферы: бережное использование ресурсов и поддержка природоохранных инициатив необходимы для сохранения жизни на Земле.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2026-05-08T12:58:00Z</dcterms:created>
  <dcterms:modified xsi:type="dcterms:W3CDTF">2026-05-08T12:58:00Z</dcterms:modified>
</cp:coreProperties>
</file>