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 Египет: две важные страны Африки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большие страны Африки по географии, ресурсам, населению, экономике и связям.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ЮАР и Египет считаются экономическими лидерами региона
</a:t>
            </a:r>
            <a:endParaRPr lang="en-US" sz="184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 Египет заметно влияют на соседние страны благодаря хозяйству, населению и торговым связям. У ЮАР сильная минеральная база и промышленность. У Египта — огромная доля населения, сельское хозяйство Нила и Суэцкий канал, поддерживающий услуги и туризм.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Южно-Африканской Республики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находится на крайнем юге Африки и выходит к Атлантическому и Индийскому океанам, что облегчает морскую торговлю и работу портов.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лежит на важных морских маршрутах между Европой, Азией и Америкой, поэтому внешние поставки и перевозки здесь особенно значимы.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разделены по функциям: Претория административная, Кейптаун законодательная, Блумфонтейн судебная. Такое устройство усиливает роль управления и деловых центров.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Египта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расположен на северо-востоке Африки и частично в Азии: Синайский полуостров связывает два континента.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страны соединяет Африку, Азию и государства Средиземноморья, а значит, здесь сходятся потоки людей, товаров и идей.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живет в долине и дельте Нила, где есть города, дороги и земледелие. Кроме того, через Египет проходит Суэцкий канал.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Обобщим ключевые различия по населению, административному устройству, расселению и силе отраслей экономики.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показателей ЮАР и Египта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заметно превосходит ЮАР по численности населения, а ЮАР сильнее в промышленной диверсификации, что отражается на специализации экономики.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Всемирного банка (в тексте приведены ориентиры).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 ЮАР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богата минеральными ресурсами: здесь добывают золото, платину, алмазы, а также хром и марганец, формируя основу горнодобывающего сектора.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 более мягкого на юго-западе к засушливому во внутренних районах. Поэтому условия жизни и ведения хозяйства заметно различаются по регионам.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база поддерживает экспорт сырья и развитие промышленности: добыча дает материалы для переработки и производства в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 Египта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богатство Египта — река Нил: плодородные земли долины и дельты позволяют выращивать культуры почти на всей обитаемой территории.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сельского хозяйства важны природные запасы нефти и природного газа, а также промышленная сырьевая база, которая дополняет экономику.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страны занимают пустыни, поэтому земледелие возможно лишь узкой полосой вдоль Нила, в оазисах и на орошаемых участках, где решает вода.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важна в обеих странах, но в ЮАР она теснее связана с промышленностью и перевозками, а в Египте — с логистикой, торговлей и туризмом.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ЮАР и Египта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и положение на карте объясняют специализацию: ЮАР опирается на ресурсы и переработку, Египет — на Нил, воду и транспортные потоки.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Использованы сведения из описания к слайду; численные доли не предоставлены, поэтому значения на диаграмме условные для наглядности.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добыча полезных ископаемых в ЮАР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добычи, ЮАР развивает переработку сырья. Здесь работают металлургия и машиностроение, а также химическая промышленность, что добавляет продукции ценность для экспорта.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ключевых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входит в число лидеров Африки по добыче платины, золота и алмазов. Также важны хром и марганец, которые поддерживают производство и поставки на внешние рынки.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на угле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требует надежной энергии, поэтому в стране значима энергетика на угле. Это важно для металлургии, химических производств и работы предприятий крупных городов.
</a:t>
            </a:r>
            <a:endParaRPr lang="en-US" sz="879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районы — Йоханнесбург, Претория, Дурбан и Кейптаун. Добыча и переработка обеспечивают значимую долю экспортных доходов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энергетика Египта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развиваются нефтегазовая промышленность, производство стройматериалов, цементная и химическая отрасли. Это поддерживает строительство и работу городских инфраструктур.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хозяйственные районы связаны с Каиром, Александрией, Суэцем и территориями вокруг Суэцкого канала. Транспорт и промышленность усиливают друг друга через перевозки и снабжение.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расширяет промышленную базу, чтобы уменьшить зависимость от импорта. Энергетика и строительство теснее всего связаны с ростом населения и развитием городов.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двух стран: Нил и юг Африки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жизнь вдоль Нила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поля тянутся вдоль Нила — там, где можно получать воду для орошения. Благодаря плодородным землям выращивают хлопок, пшеницу и рис. Постоянный полив поддерживает и сады: овощи, фрукты, а также сахарный тростник.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земледелие южнее и разнообразие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развивает сельское хозяйство в условиях более разнообразного климата и ландшафтов, чем у Нила. Здесь выращивают зерновые, виноград, а также занимаются садоводством и цитрусовыми. Дополняют картину животноводство и продукты местной переработки.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ЮАР и Египта: как товар доходит до мирового рынка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цепочки «производство → переработка/услуги → транспорт → экспорт», связывая ключевые ресурсы и узлы морских перевозок.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располагает развитой сетью автомобильных дорог и железных дорог, а также крупными морскими портами. Они связывают внутренние районы с побережьем и ускоряют вывоз товаров.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ключевым «коридором» является Суэцкий канал, а поддерживают его автомагистрали и железные дороги. Международные аэропорты Каира и Александрии помогают пассажирским и грузовым перевозкам.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обеих стран усиливает связь с мировыми рынками: чем удобнее маршруты, тем надежнее поставки и тем выше значение торговли для регионального развития.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важен не только для сырья, но и для готовой продукции: продукты сельского хозяйства, стройматериалы и промышленные товары должны быстро попадать к покупателям.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плотность населения сильно сосредоточена в узкой полосе долины и дельты, тогда как в ЮАР города выступают «островами» более активного расселения.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 ЮАР и Египта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высокая концентрация людей усиливает спрос и нагрузку на инфраструктуру, а в ЮАР именно агломерации становятся опорными центрами экономики.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ООН (периодические оценки численности и расселения), без указания точных процентов на шкале диаграммы.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проблемы стран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ЮАР, несмотря на развитую экономику, сохраняются высокие различия в доходах и проблема безработицы. Это влияет на социальную устойчивость и возможности для молодежи.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сильное давление создают быстрый рост населения и нехватка рабочих мест. Дополнительно обостряется дефицит пресной воды, из-за чего растет цена ресурса.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стран критичны образование и создание новых рабочих мест, а также модернизация транспорта. Рациональное использование ресурсов помогает поддерживать качество жизни и темпы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1938969"/>
            <a:ext cx="7368000" cy="1343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сферы дают доходы и с кем чаще всего взаимодействуют страны во внешней торговле и инвестициях.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 внешние связи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экспорт и обмен с другими регионами тесно зависят от морских маршрутов: одни страны больше опираются на сырье и промышленность, другие — на транзит, логистику и услуги.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национальные статистические данные (ориентиры по структуре экономики и торговым связям).
</a:t>
            </a:r>
            <a:endParaRPr lang="en-US" sz="5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источник дохода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древние чудеса и путешествие вдоль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встречает туристов символами древнего мира: пирамидами Гизы, Луксором и долиной Нила. Дополняют впечатления исторический Каир и отдых у Красного моря. Так формируется поток клиентов для гостиниц, транспорта и сервисов.
</a:t>
            </a:r>
            <a:endParaRPr lang="en-US" sz="931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море, природа и вкус местных вин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узнают по Кейптауну, побережью и Национальному парку Крюгера. Популярны и винные районы: туристы едут попробовать продукцию и увидеть ландшафты. Отрасль дает рабочие места в транспорте, гостиничном бизнесе, торговле и услугах.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пути развития: что меняется дальше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диаграммы соединяет вызовы с направлениями действий, учитывая особенности воды в Египте и роль минерально-промышленного потенциала в ЮАР.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выводы по двум странам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упор на полезные ископаемые и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особенно сильна в добыче сырья и его переработке, а также в работе индустрии и финансовых услугах, которые поддерживают производство и торговлю.
</a:t>
            </a:r>
            <a:endParaRPr lang="en-US" sz="774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транспорт и значение Суэцкого канала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выделяется ролью перевозок и транзита. Суэцкий канал связывает маршруты между морями и приносит доходы от логистики, торговли и сопутствующих услуг.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опорные центры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ЮАР, и в Египте города формируют спрос, рабочие места и инфраструктуру. В Египте это особенно заметно в районах долины и дельты Нила.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определяет специализацию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природные условия и положение на карте напрямую влияют на то, какие товары и услуги становятся главными, и почему страны по-разному конкурируют на рынке.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две разные модели экономико-географического развития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развивает ресурсно-индустриальную модель: полезные ископаемые, промышленность и порты. Египет опирается на транспортно-аграрную связку Нила и Суэцкого канала. География задает специализацию и место в регионе.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2026-05-11T21:18:10Z</dcterms:created>
  <dcterms:modified xsi:type="dcterms:W3CDTF">2026-05-11T21:18:10Z</dcterms:modified>
</cp:coreProperties>
</file>