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Полупрямая: базовое понятие геометрии
</a:t>
            </a:r>
            <a:endParaRPr lang="en-US" sz="295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 — часть прямой: стартует в точке и уходит бесконечно в одном направлении.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полупрямую в 7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 нужна, чтобы точно задавать направление на чертеже, правильно понимать углы и лучи. Она связывает точку, прямую и отрезок в единый «язык» геометрии. В 7 классе её используют при изучении углов, лучей и координатной прямой.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полупрямой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 начинается в отмеченной точке и проходит через вторую точку, задавая выбранное направление. Начальная точка входит в полупрямую. Именно она становится отправной позицией для обозначений.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полупрямой нет «второго конца»: она продолжается бесконечно, поэтому длину полностью измерить нельзя. Это отличает её от отрезка, у которого оба конца ограничивают фигуру.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полупрямой — одно фиксированное начало и одно направление. Благодаря этому её можно использовать в задачах на построения и в рисунках, где важно не только положение, но и направление линии.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Жирная точка — начало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рисунка ставят начальную точку — обычно жирной точкой. Она принадлежит полупрямой и играет роль первой буквы в обозначении. От неё ведут линию, чтобы показать, где стартует направление.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показывает «продолжение навсегда»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выходит из начальной точки и продолжается дальше, а затем заканчивается стрелкой. Стрелка означает бесконечное продолжение в выбранном направлении. Так на плоскости изображают то, что нельзя «дотянуть» до конца.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«луч AB»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рисунком указывают обозначение вида AB. Здесь A — начальная точка, а B — точка, которая помогает определить направление. По смыслу читают как «луч AB», то есть луч с началом в A и направлением через B.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полупрямая на чертеже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959897"/>
            <a:ext cx="5139684" cy="1836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прямая и полупрямая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объекта по количеству концов и по тому, ограничена ли фигура длиной.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 находится «между» отрезком и прямой: у неё только одно начало, а продолжение бесконечно только в одну сторону.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учебного сравнения в рамках школьной геометрии (без внешних источников).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полупрямой по двум 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построения: задаём начало, направление и отмечаем точку на луче.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9779" y="1900220"/>
            <a:ext cx="54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полупрямой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 — читаем как «луч AB»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Полупрямую обозначают двумя буквами: AB. Первая буква — начальная точка, с неё луч стартует. Вторая буква задаёт направление, показывая точку на луче.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буква — точка A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 всегда входит в полупрямую. Поэтому именно буква A соответствует «старту» на рисунке и определяет, где начинается фигура.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буква задаёт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B — это точка на выбранной линии, через которую проходит полупрямая. Она помогает понять, куда луч направлен, даже если сама точка B лишь ориентир.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 и BA — разные лучи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AB и BA описывают разные полупрямые. Меняется местами начальная точка и направление: луч, начавшийся из B, не совпадает с лучом, начавшимся из A.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основных геометрических объектов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концов удобно запоминать вместе с направлением: у полупрямой «конец-старт» один, а продолжение уходит только в одну сторону.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промежуточную роль полупрямой: по ограничению длиной она ближе к бесконечным объектам, а по концам — к отрезку.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геометрических объектов в школьном курсе (7 класс), без внешних статистических данных.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 на координатной прямой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удобно связывать начало луча с точкой 0. Правая полупрямая задаёт все числа больше нуля, а левая — все числа меньше нуля. В обоих случаях важны направление и старт.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визуально «видеть» луч, отмечают стартовую точку и продолжают линию только в одну сторону оси. Тогда становится понятно, почему полупрямая помогает работать с числовой осью: она превращает направление в понятный геометрический объект.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 в окружающих 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фонарика и солнечный луч удобно рассматривать как полупрямые: у них есть точка, откуда свет начинается, и есть направление распространения. Второго «конца» нет, потому что свет продолжается дальше за пределами рисунка.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 схеме или указатель направления движения тоже можно понимать как полупрямую. Начало отмечает, откуда идёт действие, а направление задаёт, куда оно продолжается. Изображение стрелки фактически передаёт идею бесконечного продолжения.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направление движения по дороге при объяснениях напоминает полупрямая: вы указываете стартовую точку и говорите, в какую сторону нужно идти. Такие примеры помогают почувствовать связь геометрии с реальными ситуациями.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73680"/>
            <a:ext cx="5139684" cy="24413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узнают полупрямую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полупрямую от отрезка и прямой по четырём ключевым признакам. Эти признаки пригодятся при чтении рисунков и записи ответов в задачах.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видны стартовая точка, направление и отсутствует второй конец, то перед нами полупрямая. Эти признаки позволяют проверить ответ без вычислений.
</a:t>
            </a:r>
            <a:endParaRPr lang="en-US" sz="773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«Полупрямая», курс геометрии 7 класса.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на рисунке изображена полупрямая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признакам: начало, продолжение в одну сторону и наличие/отсутствие второго конца.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 и угол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полупрямые с общим началом образуют угол. Общая точка называется вершиной угла, а сами полупрямые служат его сторонами, то есть задают границы поворота.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стороны угла, можно переходить к измерению: в градусах фиксируют, насколько «повернуты» стороны относительно друг друга. Это основа для дальнейших 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сторон важно: угол «раскрывается» в ту сторону, куда направлены полупрямые. Поэтому при построениях нужно не просто провести линии, а задать их правильное направление.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встречается почти в каждой задаче: при изучении треугольников, четырёхугольников и других фигур. Там часто нужно распознавать углы и понимать, как они получаются из полупрямых.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углов, образованных полупрямыми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вид угла определяют по тому, как именно расположены стороны: насколько они близки к «прямой» форме и как велико раскрытие между полупрямыми.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углов опирается на положение двух полупрямых. Когда стороны образуют развёрнутую линию, угол становится развёрнутым; в остальных случаях выбирают острый, прямой или тупой.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«Угол», 7 класс; схемы классификации углов по взаимному расположению сторон.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 и прямая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полупрямые имеют общую начальную точку и лежат на одной прямой в противоположных направлениях, получается развёрнутый угол. Тогда стороны фактически продолжают друг друга, образуя прямую линию.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рисунок, можно заметить: каждая полупрямая — это продолжение второй в другую сторону. Поэтому развёрнутый угол связывает сразу три понятия: полупрямая, прямая и угол.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полупрямой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считать, что у полупрямой два конца. На самом деле у неё есть одна начальная точка (конец), а дальше линия продолжается бесконечно, поэтому второго конца не отмечают.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забывать, что начальная точка входит в полупрямую. Если в решении рассуждать как для отрезка, можно неправильно выбрать точки на рисунке и ошибиться с ответом.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обозначения AB и BA. Первая буква показывает начало, а вторая — направление, поэтому смена порядка меняет сам объект: это уже другая полупрямая.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полупрямых можно провести через одну точку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одну точку можно провести множество полупрямых: достаточно выбрать разные направления. Направление может быть каким угодно, поэтому ограничений по числу полупрямых нет.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через одну точку можно построить бесконечно много лучей. Это объясняет, почему в геометрии важны и точность, и правильная ориентация линий.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свойства луча: по заданной точке и направлению луч определяется однозначно (курс геометрии 7 класса).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Полупрямые используют при построении углов: чтобы получить стороны угла, проводят два луча с общей вершиной. Точность здесь особенно важна, потому что угол задаётся именно направлениями лучей.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разделить угол на части, снова опираются на полупрямые: дополнительные лучи задают границы новых углов. По их положению определяют, какие части получаются.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направление и на координатной прямой луч помогают описывать «куда идёт» движение или отсчёт. Нельзя подменять направление: оно влияет на то, какие точки относятся к выбранному лучу.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любых записях требуется аккуратно указывать начало, вторую точку и направление. Луч AB и луч BA — разные объекты, и это напрямую меняет ответ в построениях и задачах.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полупрямой в задачах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969" y="1611696"/>
            <a:ext cx="3785706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знаний по 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себя по ключевым вопросам: признаки полупрямой, отличие от других фигур, обозначение и понимание области применения. Короткие ответы помогут закрепить материал.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уверенно отвечаете на вопросы про признаки и обозначение, значит вы различаете луч, отрезок и прямую. Это снижает число ошибок в задачах.
</a:t>
            </a:r>
            <a:endParaRPr lang="en-US" sz="82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Конспект-тренажёр по теме «Полупрямая», геометрия 7 класс.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полупрямой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Полупрямая имеет одну начальную точку и бесконечно продолжается в одном направлении. Она связана с прямой, отрезком, углом и координатной прямой. Основные признаки — одно начало, одно направление и отсутствие второго конца.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2026-05-12T01:25:06Z</dcterms:created>
  <dcterms:modified xsi:type="dcterms:W3CDTF">2026-05-12T01:25:06Z</dcterms:modified>
</cp:coreProperties>
</file>