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0494" y="0"/>
            <a:ext cx="3522761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человека современного вида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Homo sapiens вышел из Африки и покорил весь мир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Homo sapiens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 — это современный человек с высоким лбом, подбородком, лёгким скелетом и большим мозгом. Одни из древнейших следов этого вида найдены в Джебель-Ирхуде в Марокко и датируются примерно 300 тысячами лет назад.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 — родина современного человека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51000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среда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1000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люди современного вида жили в Африке, где тёплый климат позволял круглый год искать пищу и не зависеть от долгих холодных зим.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46108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водой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46108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озёра давали воду, рыбу и животных у водопоев, поэтому такие места были особенно удобны для стоянок и повседневной жизни.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41217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зоны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41217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Саванны, леса и берега водоёмов давали охоту, собирательство и новые маршруты передвижения, помогая людям постепенно осваивать соседние территории.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836325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расселения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6836325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группы становились больше и опытнее, они начали уходить дальше от привычных мест, постепенно заселяя новые районы Африки и соседние земли.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появления и расселения Homo sapiens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событий показывает, как от африканского происхождения люди перешли к освоению новых материков и природных зон.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шло поэтапно: сначала возник вид, затем усложнились орудия, после чего люди вышли из Африки и заселили Евразию и Америку.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археологии и антропологии: Homo sapiens в Африке — около 300 тыс. лет назад; выход из Африки — 70–60 тыс. лет назад.
</a:t>
            </a:r>
            <a:endParaRPr lang="en-US" sz="93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125" y="1470247"/>
            <a:ext cx="4061100" cy="14713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орудия труда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Скребки помогали очищать шкуры от мяса и жира, а затем готовить их к использованию. Такие предметы делали повседневный труд быстрее и аккуратнее.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скребки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Наконечники копий и резцы использовали на охоте и при обработке дерева. Они были тоньше и удобнее старых грубых камней, поэтому работали точнее.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Наконечники и резцы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орудия становились всё более разнообразными. Это облегчало добычу пищи, изготовление одежды и строительство простых жилищ, повышая шансы группы на выживание.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новых форм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984175"/>
            <a:ext cx="4225529" cy="13484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древних людей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людей отличаются временем жизни, образом жизни и уровнем приспособленности к разным условиям.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лучше приспосабливался к разным природным условиям, чаще использовал сложные орудия и жил более разнообразно, чем другие древние люди.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школьного курса истории и археологии по Homo sapiens, неандертальцам и Homo erectus.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3662" y="1779938"/>
            <a:ext cx="493523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816495"/>
            <a:ext cx="658031" cy="58491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845741"/>
            <a:ext cx="658031" cy="52642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добывали пищу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давала мясо и шкуры, но требовала смелости, силы и согласованных действий. Один человек редко справлялся сам, поэтому успех зависел от работы всей группы.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собирали ягоды, коренья, орехи и съедобные растения. Такой способ добычи пищи был надёжным дополнением к охоте и помогал переживать неурожайные периоды.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становилась важным источником пищи у рек, озёр и морских берегов. Рыболовство расширяло выбор еды и помогало людям жить в разных природных условиях.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добыча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действовали вместе, им было легче окружать добычу, защищать детей и делить обязанности. Это особенно помогало в холодное время года и на новых землях.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расселения человека современного вида
</a:t>
            </a:r>
            <a:endParaRPr lang="en-US" sz="2821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общем направлении миграций Homo sapiens, установленном археологическими находками.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0874" y="411950"/>
            <a:ext cx="3565702" cy="411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47541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огонь был так важен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86775" y="1790543"/>
            <a:ext cx="4047600" cy="62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согревал людей в холодные ночи и позволял дольше не зависеть от дневного света. У костра было безопаснее отдыхать и собираться всей группой.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86775" y="1454831"/>
            <a:ext cx="40476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 свет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86775" y="3900850"/>
            <a:ext cx="4047600" cy="62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стал центром стоянки: вокруг него общались, делились новостями и учили детей. Так костёр помогал не только выживанию, но и объединению группы.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6775" y="3565138"/>
            <a:ext cx="40476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 костра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86775" y="2845697"/>
            <a:ext cx="4047600" cy="62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Пламя отпугивало хищников, а приготовленная пища становилась безопаснее и легче для переваривания. Это помогало людям лучше питаться и тратить меньше сил на добычу энергии.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686775" y="2509985"/>
            <a:ext cx="40476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еда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 общение в группе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50900" y="1546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Согласованные действия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750900" y="1787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помогала договариваться во время охоты и распределять роли. Люди могли быстро объяснять, кто идёт вперёд, кто ждёт, а кто подаёт сигнал об опасности.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859450" y="3647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сообщества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59450" y="3888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делало группу более сплочённой и надёжной. Когда люди понимали друг друга, им было легче выживать вместе, чем поодиночке, особенно в трудных условиях.
</a:t>
            </a:r>
            <a:endParaRPr lang="en-US" sz="900" dirty="0"/>
          </a:p>
        </p:txBody>
      </p:sp>
      <p:sp>
        <p:nvSpPr>
          <p:cNvPr id="12" name="Text 6"/>
          <p:cNvSpPr txBox="1"/>
          <p:nvPr/>
        </p:nvSpPr>
        <p:spPr>
          <a:xfrm>
            <a:off x="2805175" y="25971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опыта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2805175" y="28379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слов старшие учили младших делать орудия, разводить огонь и находить пищу. Так полезные знания не терялись, а переходили к новым поколениям.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помогало людям выживать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зависело не от одного умения, а от всей системы навыков, которые работали вместе в повседневной жизни группы.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играли сотрудничество и передача опыта: они усиливали остальные навыки и повышали шансы группы на выживание.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курса истории древнего мира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733" y="2687716"/>
            <a:ext cx="341226" cy="341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687716"/>
            <a:ext cx="341226" cy="341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86919" y="2687716"/>
            <a:ext cx="213266" cy="34122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55261" y="2706673"/>
            <a:ext cx="341226" cy="303312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знаки древних людей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стенах пещер и камнях древние люди изображали зверей, с которыми встречались на охоте. Такие рисунки передавали наблюдения, память о добыче и, возможно, важные для группы представления.
</a:t>
            </a:r>
            <a:endParaRPr lang="en-US" sz="139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Раковины, кости и зубы превращались в бусы и подвески. Украшения показывают, что людям было важно не только выживать, но и выделять себя, выражать принадлежность к группе.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Фигурки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фигурки, найденные археологами, свидетельствуют о символическом мышлении. Люди могли создавать образы, которые не были нужны для охоты, но помогали передавать идеи и традиции.
</a:t>
            </a:r>
            <a:endParaRPr lang="en-US" sz="1384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 обучение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помогало не терять опыт: через образы и знаки было легче запоминать важные сведения. Оно также объединяло людей, создавая общие представления и обычаи.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Жилища и одежда древних людей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9070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жилища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070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строили лёгкие жилища из веток, камней, костей крупных животных и шкур. Такие постройки защищали от ветра и дождя, а при необходимости их можно было быстро перенести.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29995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одежда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9995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Шкуры животных обрабатывали и сшивали, чтобы получить одежду для холодного времени года. Она помогала сохранять тепло во время стоянок, переходов и ночёвок на открытом воздухе.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09955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Очаг рядом с жильём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09955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делал стоянку более безопасной и удобной: у очага готовили пищу, грелись и освещали пространство. Поэтому жилище часто располагалось рядом с местом для костра.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968056"/>
            <a:ext cx="4314825" cy="137693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археологические находки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находки помогают увидеть, где возникли и как расселялись люди современного вида, а также какие следы они оставляли в разных частях света.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из разных регионов подтверждают постепенное расселение Homo sapiens и его способность осваивать новые территории.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находки, изучаемые в курсе истории древнего мира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с другими древними людьми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70–40 тыс. лет назад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расселения по Евразии Homo sapiens встречался с неандертальцами и другими группами. Иногда люди обменивались опытом, а иногда вступали в смешанные связи.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≈300 тыс.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Африке появляются ранние Homo sapiens. В то же время на Земле жили и другие древние люди, поэтому дальнейшая история шла не в одиночку, а рядом с ними.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 ДНК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таких встреч сохранилась в наследственности современных людей. Особенно заметны эти следы у жителей Евразии, что подтверждает контакты между древними группами.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менялся образ жизни людей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новые навыки помогали людям выживать и осваивать всё более разные территории.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расселение людей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природные условия меняли маршруты миграций: люди выбирали места, где можно было найти пищу, воду и укрытие.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мягче климат, тем легче было двигаться и осваивать новые земли; похолодания заставляли менять образ жизни и способы выживания.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курса истории древнего мира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Homo sapiens оказался самым успешным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быстрее находил разные решения в новых условиях. Люди могли менять привычки, подстраивать орудия и способы добычи пищи под конкретную местность и сезон.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Гибкое мышление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6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не терялись, а переходили от старших к младшим. Благодаря этому полезные приёмы охоты, изготовления орудий и защиты от холода сохранялись и улучшались.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16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и передача опыта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действия помогали добывать больше пищи, защищаться от опасностей и заботиться о слабых. Группа выживала лучше, чем человек, действующий в одиночку.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в группе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смогли жить у моря, в лесах, степях и холодных районах. Приспособляемость оказалась важнее силы, потому что позволяла находить выход из самых разных ситуаций.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разных сред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0746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8079" y="1816495"/>
            <a:ext cx="658031" cy="5849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75412" y="1779938"/>
            <a:ext cx="658030" cy="65803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к будущей цивилизации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начали менять лишние вещи и полезные предметы между группами. Обмен помогал получать то, чего не хватало рядом, и делал связи между людьми более прочными.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140458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труда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занимались одним и тем же: одни лучше охотились, другие делали орудия, третьи собирали пищу. Это повышало пользу от работы каждого и экономило силы группы.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07791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знаний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не исчезал после одной жизни, а передавался дальше и постепенно расширялся. Так люди учились планировать, действовать согласованно и готовиться к жизни в новых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первых шагов человека современного вида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Homo sapiens показывает, как сила разума, речь, огонь и сотрудничество помогли человеку выйти из Африки и освоить весь мир.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2026-06-01T01:20:11Z</dcterms:created>
  <dcterms:modified xsi:type="dcterms:W3CDTF">2026-06-01T01:20:11Z</dcterms:modified>
</cp:coreProperties>
</file>