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да вода — крестьянская еда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 помогала крестьянской семье жить и работать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крестьянская еда была простой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трудились с утра до вечера, а пища зависела от урожая и запасов. В доме ценили всё, что могло накормить семью: зерно, овощи, воду и заготовки на зиму.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был главным продуктом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ели почти каждый день, а часто и несколько раз за день. Он был самой привычной и нужной пищей: помогал наесться и набраться сил для долгой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Ржаная мука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хлеб пекли из ржаной муки. Рожь хорошо росла в деревне, поэтому такой хлеб был доступнее других. Он получался тёмным, плотным и долго не черствел.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Сытность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крестьян кусок хлеба был не просто едой. Он означал сытость, поддержку в труде и маленький запас бодрости на тяжёлый день, когда работы было очень много.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берегли особенно внимательно. Его не бросали, не крошили зря и всегда относились к нему с уважением, потому что без хлеба семье было очень трудно прожить.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 в крестьянской избе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печь стояла в избе неслучайно: вокруг неё строилась жизнь семьи. Она согревала дом, на ней готовили пищу, а иногда даже отдыхали после долгого дня.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блюд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печи пекли хлеб, варили кашу, томили щи и картофель. Благодаря долгому жару еда получалась особенно вкусной, как будто ей давали время спокойно «подумать».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долго держала тепло, поэтому пищу можно было не только варить, но и медленно запекать. Это было удобно в хозяйстве, где нужно экономить и силы, и дрова.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утварь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печью обычно стояли горшки, ухваты и кочерга. Эти вещи были нужны каждый день, а хозяйка умела пользоваться ими быстро и ловко, почти как волшебница.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была самым важным местом в доме. Вокруг неё собиралась семья, а порядок возле неё поддерживали особенно тщательно, чтобы всё было готово к новой еде и теплу.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451" y="1377928"/>
            <a:ext cx="162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пекли хлеб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мука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Муку получали на мельнице или на ручных жерновах. Из зерна делали основу для теста, а в деревне особенно ценили рожь, потому что она была привычной и доступной.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закваска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тесто добавляли воду, соль и закваску. Эти простые продукты помогали тесту подняться и делали хлеб таким, каким его знали в крестьянской семье.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добавляли при нехватке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муки не хватало, в неё подмешивали отруби, картофель или другие добавки. Хлеб становился грубее, но всё равно помогал семье не остаться голодной.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Простой, но нужный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хлеб был тяжелее и не такой пышный, как праздничный. Зато он хорошо поддерживал силы и напоминал: в деревне важнее всего сытость и запасливость.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крестьянской семьи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уходили в поле, а женщины занимались домом, двором и печью. Еда должна была быть такой, чтобы её можно было приготовить быстро и без лишней суеты.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собой брали хлеб, лук, квас и иногда немного каши или репы. Такая еда не портилась быстро и помогала подкрепиться прямо во время работы.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день начинался ещё до рассвета. Дел было много, поэтому времени на долгие завтраки не оставалось: каждый час был нужен для работы и хозяйства.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без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день был очень напряжённым, поэтому пища оставалась простой и сытной. Главное было не изысканное блюдо, а то, чтобы хватило сил до вечера.
</a:t>
            </a:r>
            <a:endParaRPr lang="en-US" sz="10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кроме хлеба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 и каша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часто стояли щи и каша. Это были привычные блюда, которые хорошо насыщали и не требовали дорогих продуктов. Их ели и в будни, и в более спокойные дни.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огорода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репа, горох и огурцы помогали сделать еду разнообразнее. Такие продукты выращивали сами, поэтому они были особенно важны для деревенской семьи.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по редким случаям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появлялось нечасто и чаще всего по праздникам. В обычные дни его берегли, а иногда вообще обходились без него, чтобы хватило на хозяйственные нужды.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творог и яйца были не у всех. Домашние животные и птицы нужны были в хозяйстве, поэтому часть продуктов старались оставить для дела, а не съесть сразу.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сытная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выбор был невелик, крестьянская пища помогала семье жить и работать. Каждый продукт ценили, потому что он поддерживал силы в нелёгкой деревенской жизни.
</a:t>
            </a:r>
            <a:endParaRPr lang="en-US" sz="10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нельзя было ни пить, ни готовить. В деревне её брали из трёх привычных мест, поэтому она была самой нужной помощницей каждый день.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воды обычно были рядом с деревней: колодец, река и родник.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описания крестьянского быта в России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и щи — привычные блюда и напитки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квас после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квас был настоящей радостью. Его делали из хлеба и воды, а иногда добавляли мёд или ягоды. Напиток получался кислым и холодным, поэтому хорошо утолял жажду после долгой работы в поле.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 у деревенского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 часто готовили почти каждый день. В горшок клали капусту, лук и крупу, а иногда картофель или другие овощи. Получалось простое, но очень сытное блюдо, которое любили и взрослые, и дети.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вкус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и щи были так привычны, что без них деревенский стол казался пустым. Эти блюда не требовали редких продуктов, зато помогали семье сохранять силы и чувствовать домашний уют даже в обычный день.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берегли продукты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пропадало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семье еду не выбрасывали. Даже маленький кусочек старались сохранить, потому что каждый продукт был трудом семьи и мог пригодиться позже.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Сухари вместо корки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Чёрствый хлеб сушили на сухари, чтобы он не пропал. Такие сухари могли долго храниться и выручали в трудное время, когда свежего хлеба не хватало.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Капусту и другие овощи квасили или солили. Так запасы дольше сохранялись, а зимой семья могла достать из погреба что-то вкусное и полезное.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тяжёлый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Бережливость помогала пережить зиму и неурожай. Если еды было мало, аккуратные запасы становились настоящей поддержкой и не давали семье остаться без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Постная еда в церковные дни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первом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постные дни хлеб оставался главным на столе. Он давал силы на работу и помогал не чувствовать голод, когда привычные мясо и молоко были под запретом.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капуста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репа, лук и другие овощи выручали семью каждый день. Из них варили простую, но сытную еду, которая хорошо подходила для поста и не требовала дорогих продуктов.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 крупа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крупа и каши делали постный стол более питательным. Такие блюда долго томились в печи, а потом помогали спокойно работать и взрослым, и детям.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лесные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собирали в лесу летом и сушили на зиму. В пост они очень пригодились: из них получалась ароматная похлебка, которая делала скромный обед немного веселее.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в деревне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столе появлялись пироги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пирог в деревне был настоящим событием. Его ставили в центр стола, чтобы каждый сразу увидел угощение. Внутри могли быть капуста, рыба или сладкая начинка, а аромат наполнял всю избу.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и мед для 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весёлые дни хозяйка пекла блины, и они быстро исчезали со сковороды. К ним подавали мёд, сметану или варенье, если оно было. Дети особенно радовались такому угощению, потому что оно было редким и очень вкусным.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который радовал после будней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показывала, как ценили обычные, спокойные дни с хлебом и кашей. Если на столе были пряники, мясо и сладости, вся семья чувствовала: сегодня можно чуть-чуть забыть о тяжёлом труде.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крестьяне часто ели мало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мог испортить засушливый или слишком дождливый сезон. Тогда зерна и овощей собирали меньше, а запасы быстро таяли. Семье приходилось экономить буквально на каждом кусочке.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старались заготовить всё, что удавалось: сушили, квасили, солили и берегли мешки с зерном. Если запасов было мало, зима становилась особенно трудной для всей семьи.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день проходил в работе: пахота, жатва, уход за скотом и домашние дела. После такого труда хотелось есть сильнее, но еда в доме часто была очень простой и скромной.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до нового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заканчивалась раньше времени, её растягивали до следующего лета. Поэтому в бедные годы за столом было меньше блюд, а каждый продукт считался очень важным.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деревенские дети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 хлебом и кашей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ребёнок начинал день почти так же, как взрослые. Ему давали хлеб, кашу и немного молока, чтобы хватило сил на игры и работу по дому. Порция была маленькой, но сытной.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Лакомство из простых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Особой радостью становились мёд, горячая лепёшка или кусочек сахара, если он был в доме. Для ребёнка это было почти чудо, и такой маленький подарок помнился долго.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считали главным сокровищем стола: его берегли, не бросали и уважали как источник сытости. Один кусок мог спасти от голода в тяжёлый день.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кусок хлеба мог заменить целую трапезу и напоминал, что в доме есть еда и силы для работы.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пословицы и традиции русской деревни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стол по временам года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появлялись свежие овощи, зелень и ягоды. Еда была ярче и разнообразнее, а часть урожая сразу шла в дело, чтобы ничего не пропало.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запасали капусту, репу, грибы и зерно. В избу приносили всё, что могло помочь семье пережить долгую зиму.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заготовки: сушёные грибы, квашеную капусту, репу и хлеб. Простая еда согревала и напоминала о лете, хоть и не была такой богатой.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подходили к концу, и еда становилась скромнее. Семья особенно тщательно берегла последние продукты, ожидая новый урожай и первые свежие овощи.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выглядела простая трапеза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миска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ели вместе из одной миски, а деревянные ложки были главными помощниками за столом. Это учило терпению и аккуратности, потому что каждый черпал понемногу.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Посуды было немного: миски, ложки, горшки и простые кружки. Ничего лишнего — только то, что действительно нужно, как в хорошо собранном сундуке.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обедом не шумели и не торопились. Каждый знал своё место, а старших уважали особенно. Такой порядок помогал семье есть дружно и без суеты.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 еду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трапезой люди часто благодарили за хлеб и за то, что он есть в доме. Это напоминало: даже самая простая еда — большая радость.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о хлебе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— кормилец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хлеб называли кормильцем не случайно. Он помогал жить каждый день, утолял голод и давал силы на тяжёлую работу, когда других продуктов было мало.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каждому куску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«Без хлеба и вода не еда» напоминали, что даже самый маленький кусочек был ценным. Хлеб берегли как настоящее сокровище семьи.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«Хлеб всему голова» говорила: без хлеба стол не считается богатым. Она показывала, что именно хлеб ставили на первое место среди еды.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6068"/>
            <a:ext cx="209400" cy="16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крестьянской еды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еда показывает, что люди много работали и ценили результат своего труда. Каждый кусок хлеба доставался нелегко, поэтому его особенно уважали.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старались ничего не выбрасывать: хлеб сушили, овощи солили, кашу разогревали снова. Такая привычка помогала пережить зиму и трудный год.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 объединяла семью за столом и помогала заботиться друг о друге. Даже скромный обед был важен, потому что он давал силы всем вместе.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простая еда помогала жить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стол был скромным, но очень нужным. Хлеб, вода, щи и каша каждый день поддерживали семью, а уважение к еде помогало людям жить дружно и стойко.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2026-05-26T05:30:11Z</dcterms:created>
  <dcterms:modified xsi:type="dcterms:W3CDTF">2026-05-26T05:30:11Z</dcterms:modified>
</cp:coreProperties>
</file>