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«Кролики и удавы»: аллегория страха, силы и выбора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страхе, власти и внутренней свободе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Фазиль Искандер и его притча о сильном и слабом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Фазиль Искандер писал с наблюдательностью, юмором и вниманием к нравственным вопросам. В «Кроликах и удавах» животные становятся образами людей, а короткие сцены помогают увидеть, как страх, власть и выбор влияют на поведение.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удавов как символ силы и давления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Удавы выглядят крупными и спокойными, поэтому сразу производят впечатление силы. Их уверенность основана не на мудрости, а на явном превосходстве над другими.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удав связан с давлением, которое действует незаметно, но постоянно. Так показывается власть, удерживающая других не только силой, но и психологическим воздействием.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умеют внушать страх даже без открытой агрессии. Иногда достаточно молчания, ожидания и неподвижности, чтобы окружающие уже чувствовали угрозу.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кроликов и состояние уязвимости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Кролики изображены осторожными и легко пугающимися. Их поведение показывает не только слабость, но и постоянную внутреннюю тревогу.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для них становится привычным состоянием. Они заранее ждут опасности и поэтому редко решаются действовать смело и самостоятельно.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понять: слабый может потерять уверенность, если долго живет в ожидании угрозы. Именно это делает кроликов особенно уязвимыми.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зависимость оказывается не менее важной, чем физическая беззащитность. Автор показывает, как страх постепенно управляет мыслями и поступками.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художественные функции
</a:t>
            </a:r>
            <a:endParaRPr lang="en-US" sz="257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не только участвуют в сюжете, но и раскрывают смысл отношений силы и зависимости.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приемы работают вместе: они показывают не бытовую ссору, а символическую картину власти, страха и выбора.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повести Фазиля Искандера «Кролики и удавы»
</a:t>
            </a:r>
            <a:endParaRPr lang="en-US" sz="13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и укрепляется напряжение между героями
</a:t>
            </a:r>
            <a:endParaRPr lang="en-US" sz="2328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психологических реакций во фрагментах повести
</a:t>
            </a:r>
            <a:endParaRPr lang="en-US" sz="17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контраст героев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удав и маленький кролик сразу создают ощущение неравенства. Один выглядит уверенным и неподвижным, другой — напряженным и уязвимым.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положение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то, как они держатся в пространстве. Спокойствие удава и суетливость кроликов усиливают чувство давления, тревоги и скрытой угрозы.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настроение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преобладают в фрагментах
</a:t>
            </a:r>
            <a:endParaRPr lang="en-US" sz="3166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распределяются неравномерно: атмосфера напряжения доминирует, но юмор и надежда не исчезают полностью.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задает основу текста, а ирония и надежда помогают увидеть возможность внутреннего сопротивления.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фрагментов повести Фазиля Искандера «Кролики и удавы»
</a:t>
            </a:r>
            <a:endParaRPr lang="en-US" sz="13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сатирический смысл текста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возникает из того, что животные говорят о серьезных вещах почти как взрослые люди. Из-за этого даже опасная ситуация выглядит одновременно смешной и тревожной.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не просто развлекает, а помогает понять смысл происходящего. Через смешное читатель острее замечает несправедливость и то, как легко к ней привыкнуть.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делает заметной нелепость власти, которая держится не только на силе, но и на чужом страхе. Автор показывает, как зависимость может казаться обычной, хотя на самом деле она абсурдна.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 главный способ раскрытия характеров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делают разговор живым и напряженным. По тому, как говорят герои, сразу видно: один давит, другой сомневается, третий старается разобраться.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паузы и противопоставления помогают показать скрытый конфликт без длинных объяснений. Каждая реплика становится важной для понимания характера и отношения к страху.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диалогу смысловые столкновения видны особенно ясно. Это делает текст удобным для школьного анализа, потому что характеры раскрываются прямо в речи героев.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качеств героев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внешняя мощь и внутренние качества распределены между образами героев и поддерживают общий конфликт.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Удавы воплощают давление, кролики — зависимость от страха; самостоятельность остается самым редким, но самым ценным качеством.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фрагментов повести Фазиля Искандера «Кролики и удавы»
</a:t>
            </a:r>
            <a:endParaRPr lang="en-US" sz="13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страх становится привычкой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реакция — растерянность и желание спрятаться. Страх становится заметнее самого события и начинает управлять поведением.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испуга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сильный герой или сам образ удава сразу задает тревожный фон и заставляет кроликов ждать опасности.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угрозы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постепенно приспосабливаются к угрозе, перестают удивляться ей и начинают вести себя так, будто иначе и быть не может.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Привыкание к давлению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момент — понимание, что опасность стала привычной. Тогда возникает вопрос: можно ли вернуть себе свободу и достоинство?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нормы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505865"/>
            <a:ext cx="4791900" cy="20083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в фрагментах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приемы помогают раскрыть тему власти, страха и внутреннего выбора.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приемы работают вместе: они делают конфликт наглядным и помогают увидеть не только сюжет, но и скрытый смысл отношений между героями.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фрагментов повести Фазиля Искандера «Кролики и удавы»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тревожного мира в иллюстрации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пространство вокруг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открытом месте кролики выглядят особенно беззащитными: им негде укрыться и некуда отступить. Свободное пространство усиливает чувство уязвимости и делает любую тень похожей на угрозу. Такое изображение помогает сразу ощутить напряжение сцены.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 как знак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контраст света и темноты создает впечатление, что мир разделен на безопасное и опасное. Герои словно оказываются на границе между ними, поэтому каждое движение кажется осторожным и напряженным. Визуальный контраст поддерживает атмосферу тревоги.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в большом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рядом друг с другом персонажи выглядят одинокими, потому что страх не позволяет им действовать уверенно. Пространство вокруг подчеркивает их разобщенность и внутреннюю незащищенность. Такой образ особенно хорошо передает состояние постоянного ожидания угрозы.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страха к осознанию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развитие внутреннего состояния героев в фрагментах повести.
</a:t>
            </a:r>
            <a:endParaRPr lang="en-US" sz="17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фрагментарная композиция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можно рассматривать как самостоятельный смысловой кусок. Это помогает увидеть не только событие, но и его скрытый нравственный вывод.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сцены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быстро раскрывает их характеры и отношение к страху. Короткие реплики делают конфликт наглядным и легко запоминающимся.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диалоги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похожих ситуаций показывает, что страх не случаен. Он становится устойчивой моделью поведения и влияет на выбор персонажей.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мотивов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коротких фрагментов складывается единый взгляд на власть, зависимость и свободу. Поэтому текст удобно анализировать по отдельным, но связанным между собой смысловым узлам.
</a:t>
            </a:r>
            <a:endParaRPr lang="en-US" sz="1257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Целая картина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 тексте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просто изображает спор героев, а внимательно показывает, как страх меняет речь, жесты и привычки персонажей.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звучат критика страха и сочувствие слабому: именно они определяют гуманистический смысл произведения.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фрагментов повести Фазиля Искандера «Кролики и удавы»
</a:t>
            </a:r>
            <a:endParaRPr lang="en-US" sz="13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понятен девятиклассникам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легко связать со школьной жизнью: давление со стороны сильного, боязнь ошибки и желание не выделяться знакомы почти каждому ученику.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сцены и юмор помогают быстро уловить смысл, а яркие образы запоминаются лучше обычного пересказа и поддерживают интерес к анализу.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Аллегория с животными делает разговор о серьезных вещах безопаснее и понятнее: можно обсуждать власть, страх и выбор без прямого бытового конфликта.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62115"/>
            <a:ext cx="4791900" cy="20083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для анализа фрагментов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главные мысли, которые помогают связать сюжет, образы и авторскую позицию в единую интерпретацию.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идеи ведут к одному выводу: человек сохраняет достоинство не внешней мощью, а способностью мыслить, сомневаться и выбирать самостоятельно.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фрагментов повести Фазиля Искандера «Кролики и удавы»
</a:t>
            </a:r>
            <a:endParaRPr lang="en-US" sz="13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«Кроликов и удавов»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как страх незаметно подчиняет человека и как важно вовремя увидеть несправедливость. Настоящая сила здесь связана с разумом, свободой и уважением к себе.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2026-05-23T00:56:24Z</dcterms:created>
  <dcterms:modified xsi:type="dcterms:W3CDTF">2026-05-23T00:56:24Z</dcterms:modified>
</cp:coreProperties>
</file>