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докторе Фаусте и её переработка Гёте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легенды о наказании — к трагедии о выборе и спасении.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Фауста родилась в немецкой культуре XVI века и быстро вышла за её пределы. От народной книги до европейской литературы сюжет менялся, но всегда оставался связан с тайной знания, искушением и ценой человеческого выбора.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легенды о Фаусте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воплощает жажду запретного знания: ему мало обычной науки, он хочет понять мир целиком и сразу, не довольствуясь тем, что уже известно человеку.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легенде особенно сильны мотивы договора с дьяволом, испытания характера и расплаты. Поэтому история сразу превращается в напряжённую нравственную драму.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оказался долговечным, потому что соединяет личную судьбу, вопрос о смысле жизни и борьбу добра со злом — темы, понятные людям разных эпох.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Фауста оказался таким важным для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книга, с которой всё началось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1587 года во Франкфурте-на-Майне закрепило народную версию истории о докторе Фаусте. Именно этот текст сделал сюжет известным широкой публике и придал ему нравоучительный характер, связанный с нарушением запретов и наказанием за гордыню.
</a:t>
            </a:r>
            <a:endParaRPr lang="en-US" sz="1001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 кабинете и тайна запретных опытов
</a:t>
            </a:r>
            <a:pPr algn="l" indent="0" marL="0">
              <a:lnSpc>
                <a:spcPct val="100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ранней традиции подойдут сцены из учёного кабинета: книги, приборы, свечи и сосредоточенный исследователь. Такой образ помогает показать, как легенда связывала стремление к знаниям с опасными магическими опытами и соблазном сверхъестественного.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Гравюры XVI века и мир старинной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гравюры и грубая типографская печать передают атмосферу эпохи, в которой легенда получила известность. На таких изображениях особенно заметны контраст между учёностью и мистикой, а также тревожный тон рассказа о сделке с нечистой силой.
</a:t>
            </a:r>
            <a:endParaRPr lang="en-US" sz="958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«Народная книга» 1587 года как источник легенды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легенда постепенно превращалась в философскую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этапом сюжет становился глубже: от предупреждения — к размышлению о человеке и его выборе.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сюжета о Фаусте в европейской литературе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сюжета о Фаусте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версиях Фауст — учёный, которому тесно в пределах обычного знания. Он хочет проникнуть туда, куда человеку, по мнению легенды, входить не следует.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этого герой заключает договор с Мефистофелем и получает временные возможности: власть, успех, необычные знания и ощущение, что всё стало доступным.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такие достижения оказываются обманчивыми. Легенда подчёркивает, что за нарушение нравственных границ человек неизбежно платит слишком высокую цену.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старой традиции почти всегда трагичен: герой теряет душу и погибает. История работает как предупреждение о гордыне и опасной самоуверенности.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образ Фауста до Гёте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наброски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начал работать над сюжетом ещё в молодости. Для него Фауст стал способом показать человека, который ищет смысл жизни и не успокаивается на достигнутом.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1808 — первая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трагедии была опубликована в 1808 году. В ней особенно важны личные переживания героя, история Маргариты и первая большая проверка Фауста.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 — вторая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вышла после смерти автора, в 1832 году. Здесь действие становится шире: в центре уже не только личная драма, но и большие вопросы культуры, истории и человеческого труда.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 замысел трагедии «Фауст»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Фауста от внутреннего кризиса к философскому итогу.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героя в трагедии Гёте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создавал трагедию почти всю жизнь, поэтому образ Фауста получился особенно глубоким и меняющимся.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трагедии И. В. Гёте «Фауст»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долгий труд помог показать героя не как сказочного злодея, а как человека, который всё время ищет смысл и не останавливается на полпути.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Мефистофеля в трагедии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у Гёте — не просто злодей, а умный и насмешливый собеседник. Он постоянно поддевает людей, показывая их слабости и склонность к самообману.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роль связана с соблазном лёгкого пути: он обещает удобство, удовольствие и быстрый успех, но за этим скрываются разрушение и духовная пустота.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Мефистофеля автор показывает не только личные ошибки Фауста, но и недостатки общества, где люди легко поддаются иллюзиям и забывают о нравственных границах.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Маргариты делает трагедию Гёте по-настоящему личной: любовь, доверие и надежда сталкиваются с обманом, и безобидное чувство постепенно приводит к беде.
</a:t>
            </a:r>
            <a:endParaRPr lang="en-US" sz="1547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её судьбу видно, что последствия выбора Фауста затрагивают не только его самого. Страдают невиновные люди, а цена сделки оказывается человеческой и необратимой.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Маргарита и человеческая цена сделки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не чудо, а внутренний выбор человека и ответственность за него.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знания, чувства и нравственный выбор ведут героя к испытанию и оценке собственной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трагедии Иоганна Вольфганга Гёте «Фауст»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трагедии Гёте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использует разные стихотворные размеры, поэтому речь героев меняется от торжественной до почти разговорной и звучит особенно живо.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соседствуют философские размышления, лирические признания и сценки повседневной жизни, из-за чего трагедия кажется очень многоголосой.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реплики Мефистофеля вносят иронию и помогают увидеть слабости людей не только в отдельном герое, но и в обществе.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формы делает произведение понятным и глубоким одновременно: в нём есть и эмоции, и мысль, и конфликт.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форма трагедии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сюжет может превратиться из поучительной истории в глубокое произведение о человеке.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Гёте сюжет становится сложнее: вместо простого осуждения появляется вопрос о выборе, ошибке и надежде на духовный рост.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народной легенды о Фаусте и трагедии И. В. Гёте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Фаусте и трагедия Гёте: главное различие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хотел показать не только опасность ошибки, но и силу человеческого стремления к знанию, труду и активной жизни, которое нельзя свести к простому греху.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Фауст у него — не однозначный злодей, а человек, который сомневается, ищет и не умеет остановиться, пока не поймёт смысл существования.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лучше отвечал времени Гёте, когда особенно ценились личная свобода, размышление, вера в развитие человека и движение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Гёте изменил старый сюжет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не просто действует сам по себе, а влияет на выборы других и меняет ход всей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задаёт движение сюжета, Мефистофель создаёт искушение, а Маргарита показывает цену решения — вместе они строят главную драму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роль персонажей в трагедии И. В. Гёте «Фауст»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силы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79988"/>
            <a:ext cx="431178" cy="383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трагедии: расширение масштаба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выходит к придворной жизни, где важны не личные чувства, а решения, влияние и порядок. Так трагедия связывается с историей и политикой.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вводит античные образы и сюжеты, чтобы показать связь Европы с культурным наследием прошлого и расширить рамки обычной жизненной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особенно заметна тема творчества: человек не только ошибается, но и создаёт новое, стремясь выразить идеал через искусство.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всё больше связан с деятельностью и преобразованием мира. Гёте подчёркивает, что настоящее развитие требует усилия, а не только мечты.
</a:t>
            </a:r>
            <a:endParaRPr lang="en-US" sz="1393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становится и взгляд на природу: она показывает величие мира, в котором человек — лишь часть большого и сложного целого.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трагедии И. В. Гёте «Фауст»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Фауста от падения к спасению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«Фауста» для мировой культуры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стал образом человека, который хочет слишком многого и готов рисковать ради цели. Этот сюжет вдохновлял писателей разных стран и эпох.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Фаусте неоднократно становилась основой опер, спектаклей и других сценических произведений, потому что в ней есть сильный конфликт и яркие персонажи.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Мефистофель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превратился в один из самых известных образов мировой литературы: умный, насмешливый и опасный собеседник, который проверяет человека на прочность.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«фаустовский»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стало обозначать опасное стремление к власти, знаниям или успеху без нравственной ответственности. Оно часто используется и в литературе, и в разговорной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Фауст: от страшной легенды к великой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Гёте превратил поучительную легенду о запретном знании в историю о выборе, ошибке и надежде. Поэтому «Фауст» говорит о человеке очень близко и по-настоящему.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2026-05-23T00:18:46Z</dcterms:created>
  <dcterms:modified xsi:type="dcterms:W3CDTF">2026-05-23T00:18:46Z</dcterms:modified>
</cp:coreProperties>
</file>