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людей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чувства, людей и события в одно общее переживание.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дома, в школе, на праздниках и в общественных местах. У разных народов свои мелодии и инструменты, но чувства, которые они передают, остаются понятными почти каждому.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общий язык чувств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услышать настроение произведения: она может звучать ласково, торжественно или тревожно и без слов подсказывает, о чём «говорит» музыка.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ритм и громкость меняют впечатление от песни. Быстрый темп добавляет энергии, а повторяющийся ритм помогает слушателям почувствовать единое движение.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люди с разным языком и возрастом часто понимают одну и ту же песню по-особому, потому что музыка обращается к эмоциям, а не только к словам.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 и игра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важно слушать общий звук, начинать и заканчивать фразы одновременно, а также беречь дыхание. Когда голоса соединяются, произведение звучит полнее и сильнее, чем поодиночке.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и оркестре каждый участник отвечает за свою партию, но успех зависит от всех. Совместное исполнение учит вниманию, ответственности и ощущению общей цели.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чаще всего вызывает музыка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мелодии вызывают неодинаковые переживания, поэтому одна и та же музыка может восприниматься по-разному.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музыка связана с радостью и спокойствием, но заметную роль играют также вдохновение и энергия.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праздниках и школьных событиях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музыки сразу задаёт настроение и помогает участникам переключиться на праздник, линейку или торжественную встречу.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важного момента музыка усиливает эмоции, делает выступление ярче и помогает всем почувствовать себя частью общего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песня или инструментальная мелодия оставляет приятное впечатление и помогает надолго запомнить праздник или школьное мероприятие.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традиции разных стран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 в песнях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передают опыт многих поколений: в них слышны труд, семейные обычаи, праздники и отношения людей с природой. Такие песни сохраняют то, что важно для народа.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народной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стран свои языки и инструменты, но темы часто похожи. Это дом, дружба, любовь к родной земле, уважение к старшим и благодарность предкам.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объединяет людей сильнее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музыка помогает людям чувствовать себя одной группой и переживать событие вместе.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объединяет музыка, в которой люди участвуют вместе и слышат один ритм или припев.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музыки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единство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общее звучание превращается в чувство общности.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память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мелодия часто мгновенно возвращает человека к конкретному событию, человеку или месту, даже если прошло много времени.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песни, школьные гимны и любимые детские мелодии особенно прочны в памяти, потому что связаны с важными личными впечатлениями.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помогает запомнить песню, а вместе с ним запоминаются слова, интонация и общее настроение произведения.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эмоции, связанные с музыкой, тем легче она остаётся в памяти и становится частью личной истории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объединяет: совместное или индивидуальное слушание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опыт чаще рождает разговоры после музыки: люди обсуждают впечатления, вспоминают моменты и легче чувствуют себя частью группы.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совместное исполнение заметно усиливает чувство общности, а индивидуальное прослушивание больше связано с личными переживаниями.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условная шкала для учебного сравнения.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фильмах, мультфильмах и играх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Саундтрек помогает сразу узнать героя, место действия и настроение сцены. Одна узнаваемая тема может стать музыкальным знаком целого фильма, мультфильма или игры.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и друзья вспоминают знакомую мелодию, у них появляется общий повод для разговора. Так музыка объединяет людей, которые по-разному смотрели или проходили один и тот же сюжет.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музыке поддержать человека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мелодии снижают напряжение, помогают сосредоточиться на дыхании и создают ощущение защищённости, особенно когда человек устал или волнуется перед важным событием.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мелодия вызывает доверие и чувство опоры, потому что связана с домом, близкими людьми и личными воспоминаниями, которые возвращают внутреннее спокойствие.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темп и повторяющийся мотив помогают успокоиться, лучше пережить тревогу и легче включиться в занятие, где нужна мягкая и предсказуемая атмосфера.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музыкального единства встречаются чаще всего
</a:t>
            </a:r>
            <a:endParaRPr lang="en-US" sz="1996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формах музыка объединяет по-разному: где-то важнее точность исполнения, а где-то — простота припева и лёгкость участия.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формы с общим ритмом и совместным действием, особенно когда участие доступно многим людям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условная оценка по учебным критериям.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общие музыкальные тренды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быстро делают популярными песни, короткие танцы, каверы и ремиксы. Один фрагмент может стать знакомым детям и подросткам в разных городах и странах.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тренды помогают почувствовать себя частью большой аудитории: люди узнают один и тот же припев, движение или музыку из видео и охотно повторяют их вместе.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усиливает распространение музыки, потому что одну и ту же запись можно слушать, пересылать и обсуждать много раз. Так формируется общее музыкальное пространство для сверстников.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жанры и их объединяющая сила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объединяют людей в разных местах и ситуациях, но везде важны общее слушание, узнавание и эмоциональный отклик.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среде звучания, но объединяющий эффект возникает, когда люди переживают музыку вместе и узнают её как свою.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школьный концерт объединяет класс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общая подготовка и выступление превращают отдельные усилия в один результат.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поют вместе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Гимн, который знают с первых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стадионе люди поднимаются со своих мест, когда начинается знакомая мелодия. Простые слова и торжественный ритм помогают большой группе звучать почти как один голос. В этот момент особенно заметно, что музыка создаёт чувство единства и общего настроя.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песня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утреннике дети быстро подхватывают припев, даже если слышат его не впервые. Повторяющиеся слова и короткие строки делают песню удобной для совместного пения, а улыбки и движение в такт усиливают радость всей группы.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из фильма, которую узнают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нескольких нот, чтобы класс сразу понял, из какого фильма или мультфильма звучит музыка. Узнавание вызывает разговор, улыбки и желание напеть тему вместе. Так одна мелодия становится общей для тех, кто видел историю в разное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объединяющей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повторить слова и ритм, тем быстрее песня становится общей для класса, семьи или большой аудитории на празднике.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простой припев и ритм: именно они помогают людям быстро включиться в совместное пение.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условные доли для учебной схемы.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людей ближе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объединяет, когда её слушают, поют и переживают вместе. Она помогает людям понимать друг друга без долгих слов, делая общие моменты яркими и запоминающимися.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2026-05-24T23:32:00Z</dcterms:created>
  <dcterms:modified xsi:type="dcterms:W3CDTF">2026-05-24T23:32:00Z</dcterms:modified>
</cp:coreProperties>
</file>