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взаимодействуют в природе, формируя важные отношения и сообщества.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отношений между организмами в сообществе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сообщество организмов?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это совокупность разных видов, живущих вместе на одной территории. Эти связи определяют, как используется пища и пространство, помогая природе сохранять равновесие и 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взаимоотношений в экосистемах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связи между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взаимодействия приносят пользу обоим участникам. Например, пчёлы опыляют цветущие растения, получая нектар, что помогает растениям размножаться и развиваться.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отношения: борьба и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хищничество ограничивают численность видов. Хищники охотятся на жертвы, а конкурирующие виды борются за пищу и место обитания в одной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влияния в сообществе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виды сосуществуют рядом, практически не влияя друг на друга. Такие взаимоотношения не меняют численность или состояние друг друга напрямую.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что это и как проявляется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организмы борются за ограниченные ресурсы, такие как вода, пища и место для жизни, что делает борьбу острой и постоянной.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животных, так и у растений конкуренция обостряется при недостатке ресурсов, влияя на выживаемость и расселение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лесу: белки и бурундуки одновременно питаются орехами и семенами, что заставляет их бороться за общий запас пищи.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взаимодействия определяют, кто займет лучшие участки и выживет в сложных условиях природного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конкуренции на численность видов в лесу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конкуренция за пищу, тем сильнее падает численность обоих видов.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конкуренции ведёт к снижению популяций, иногда менее приспособленные виды исчезают.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лесных экосистем России,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важность для экосистемы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жертв, не давая их популяциям разрастаться бесконтрольно.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средней полосы: волк охотится на зайцев, сова — на мышей, регулируя баланс в 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хищничеству поддерживается равновесие между видами и сохраняется биоразнообразие.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 передача энергии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связь организмов в природе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как паразиты влияют на хозяев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лоси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присасываются к лосям, высасывая кровь и снижая их жизнеспособность. Постоянное паразитирование ослабляет животных, делая их менее устойчивыми к болезням.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у домашних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живут в организме собак и кошек, питаясь их пищей. Они могут вызывать заболевания и ухудшать общее состояние питомцев.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паразитизма и хищничества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 ключевым характеристикам двух типов отношений.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наносят постепенный вред, хищники же быстро убивают жертву.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взаимная выгода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— актиния и рыба-клоун: актиния защищает рыбу от хищников, а рыба кормит её и очищает от паразитов.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объединяет разные виды в тесном взаимодействии, например, лишайники состоят из гриба и водоросли, которые помогают друг другу выжить в суровых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комменсализм: формы симбиоза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это вид симбиотических отношений, при котором оба организма получают взаимную пользу. Например, пчёлы опыляют цветы, собирая нектар для 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характеризуется односторонней выгодой: один организм получает пользу, а второй не испытывает вреда или пользы. К примеру, рыбы-прилипалы сопровождают крупных акул, питаясь их остатками.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взаимодействия обеспечивают устойчивость экосистем, поддерживая разнообразие видов и способствуя их совместному выживанию в пределах одного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взаимодействий в лесном сообществе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как основа жизни для множества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предоставляют пищу в виде желудей белкам и птицам. Кроме того, их ветви служат укрытием и местом гнездования многих лесных видов, поддерживая разнообразие сообитателей.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деревьев создаёт комфортную среду для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больших деревьев температура и влажность способствуют росту различных грибов. Благодаря этому создаются особые микросреды, где развивается множество микроорганизмов.
</a:t>
            </a:r>
            <a:endParaRPr lang="en-US" sz="103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 растений и насекомых-опылителей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растения привлекают насекомых для опыления, что способствует размножению цветков, тогда как насекомые получают пищу в виде нектара, обеспечивая жизненный цикл обоих.
</a:t>
            </a:r>
            <a:endParaRPr lang="en-US" sz="10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среди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борются за ограниченные ресурсы — свет, воду и минеральные вещества, необходимые для роста и развития, что влияет на их жизненный успех в естественной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плотной тенью хвойных лесов мало света, поэтому травяной покров сильно редеет: молодым растениям просто не хватает условий для нормального роста и размножения.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конкуренции становится формирование распределения видов по территории, где более адаптированные оказываются в выигрышных условиях, способствуя биоразнообразию.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водных сообществах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служит фундаментом пищевой цепи в водоёмах, обеспечивая пропитание мелким рыбам, которые, в свою очередь, являются пищей для крупных хищников.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активно производят кислород в воде посредством фотосинтеза, что улучшает качество среды и создает условия для жизни разнообразных водных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планктона отражает здоровье экосистемы водоёма: чем больше планктона, тем выше уровень кислорода и лучше условия для рыбы и других обитателей.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планктона могут быстро отразиться на балансе экосистемы, влияя на взаимоотношения между организмами разных трофических уровней.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в муравейнике: примеры совместной пользы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муравейника существует чёткое распределение ролей: рабочие заботятся о питомцах, солдаты охраняют колонию, а царица отвечает за размножение и рост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естественных врагов, взамен получая от неё сладкие выделения — такой обмен выгоден обеим сторонам, усиливая их выживаемость.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разных форм отношений в лесном сообществе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мутуализма и конкуренции отражает сложное взаимное регулирование популяций и ресурсов в лесных экосистемах России.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положительных и конкурентных взаимодействий обеспечивает устойчивость и сбалансированность лесных сообществ.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экологов Московского государственного университета, 2023 год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природные сообщества: новые формы взаимодействий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такие вмешательства приводят к загрязнению окружающей среды и исчезновению видов, поэтому усиливается важность охраны природы и создания заповедных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изменяет природные сообщества, создавая агроценозы и одомашнивая ряд видов для сельского хозяйства и пищевого обеспечения.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исчезновение волков способствует непропорциональному росту численности зайцев, что негативно сказывается на растительном покрове леса.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журнал «Биоразнообразие России»,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снижение биоразнообразия в сообществе после исчезновения ключевого вида, что приводит к нарушению пищевых цепей и деградации экосистемы.
</a:t>
            </a:r>
            <a:endParaRPr lang="en-US" sz="156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сообществе: значение разнообразия связей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сложность биологических взаимодействий увеличивают устойчивость экосистемы к внешним воздействиям, сохраняя её жизнеспособность.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нарушается многообразие связей, сообщество становится более уязвимым к болезням, изменению климата и другим стресс-факторам.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динамического равновесия помогает предотвратить исчезновение видов и сохраняет природные ресурсы для будущих поколений.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отношений организмов для устойчивости экосистем
</a:t>
            </a:r>
            <a:endParaRPr lang="en-US" sz="264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формируют фундамент стабильности природы. Их сохранение и изучение необходимы для рачительного использования природных ресурсов и защиты биоразнообразия.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2026-05-08T09:49:53Z</dcterms:created>
  <dcterms:modified xsi:type="dcterms:W3CDTF">2026-05-08T09:49:53Z</dcterms:modified>
</cp:coreProperties>
</file>