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Коммуникативная значимость выражения согласия и несогласия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выражения согласия и несогласия фундаментальны для эффективного общения и уважительного диалога на английском языке.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обмена мнениями в современном обществе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выражение своих взглядов развивает критическое мышление и ответственность. В школьной среде это умение способствует успешному участию в дискуссиях, проектах и межкультурном общении, формируя основу для дальнейших достижений.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Терминологические аспекты согласия и несогласия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– это подтверждение или поддержка точки зрения собеседника с помощью специальных оборотов речи, способствующих позитивной коммуникации.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Несогласие представляет вежливое или аргументированное выражение иного мнения, позволяющее конструктивно обсуждать различные позиции.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выражение мнения используется для ясности, а косвенное – для сохранения деликатности и снижения конфликта в диалоге.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для выражения мнений на английском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учебных тем и анализ литературных произведений расширяют умения ясно формулировать мысли на иностранном языке.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дебатах или разрешение конфликтов требует уместного использования фраз согласия и несогласия для продуктивного диалога.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группах подразумевает совместное принятие решений, где важно корректно выражать свою позицию.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социальных сетях и комментарии отражают современную коммуникацию, требующую этичного выражения мнений.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согласия: примеры и уровень формальности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фразы согласия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популярным выражениям согласия относятся: "I completely agree", "You are absolutely right", "I share your opinion". Эти фразы помогают демонстрировать поддержку и уважение к мнению собеседника.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использования и формальность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формулировок зависит от ситуации: в официальной обстановке предпочтительнее использовать нейтральные, уважительные выражения, а в неформальной беседе допустимы более эмоциональные варианты.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несогласия: разнообразие формулировок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несогласие в деловой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профессиональном контексте часто используют выражения «I'm afraid I disagree» и «I'm not sure that's right», чтобы корректно обозначить разногласия и обосновать позицию без нарушения деловой этики.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несогласие в повседневном 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«I don't quite agree» и «I see it differently» позволяют аккуратно донести противоположное мнение, сохраняя уважение и поддерживая дружелюбный тон беседы. Такие формулировки способствуют избеганию конфликтов.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28577"/>
            <a:ext cx="282900" cy="226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18792"/>
            <a:ext cx="282900" cy="25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42378"/>
            <a:ext cx="282900" cy="226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аргументации при выражении несогласия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усиления несогласия используют данные исследований и статистику, что придаёт вес аргументам и повышает их убедительность.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ссылки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конкретных случаев и ссылок на авторитетные источники помогает иллюстрировать позицию и делает доводы более наглядными.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фраз «However», «Nevertheless», «On the one hand... on the other hand...» обеспечивает плавный переход между идеями и структурирует рассуждения.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выражений согласия и несогласия среди школьников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выявил предпочтение нейтральных формул и широкий разброс по опыту владения английским. Девочки чаще выбирали более формальные выражения.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необходимость развития навыков как формального, так и неформального выражения мнений для разных коммуникативных ситуаций.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социологический опрос, 2023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 в стиле ведения дискуссий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странах ценится открытость и прямота в выражении мнений, что способствует прозрачному и динамичному обсуждению.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азиатские культуры предпочитают более завуалированные формы несогласия, чтобы сохранить гармонию и избежать конфликта.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дискуссионная этика требует деликатности и обходительности, выражаемой через мягкие фразы, снижающие острые углы.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стиль допускает большую прямолинейность, однако сохраняет уважение к собеседнику как базовый принцип коммуникации.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Деловая коммуникация: выражение согласия и возражения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помогают сохранять рабочие отношения и находить компромиссы без потери профессионализма и взаимного уважения.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деловой речи используются вежливые формулы с элементами дипломатии, например: «I see your point, but let me suggest...» или «With all due respect, I would like to point out...», что смягчает критику.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формальностей: нейтральные, вежливые и категоричные формулы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образцы фраз выражения согласия и несогласия, классифицированные по уровню формальности. Формулировки средней вежливости наиболее эффективны для поддержания конструктивного диалога.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средней вежливости способствуют уважительному и конструктивному взаимодействию, обеспечивая баланс между выражением своей позиции и сохранением уважения к собеседнику.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English, 2023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слова и субъективная модальность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слова, такие как 'I think', 'I believe', позволяют смягчить высказывания, показывая, что это личное мнение, а не абсолютный факт, что снижает вероятность конфликта.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выражений 'probably', 'possibly' добавляет оттенок неуверенности или предположения, что помогает сохранить гибкость позиции и демонстрирует уважение к альтернативным взглядам.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субъективной модальности способствует более тонкому и дипломатичному ведению диалога, позволяя слушателям воспринимать мнение говорящего как обсуждаемое, а не навязываемое.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аргумента: структура рассуждения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формулирование собственного мнения является основой для успешного выражения несогласия и помогает собеседнику понять вашу позицию.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Аргументированная поддержка включает факты, данные или логические рассуждения, что существенно повышает убедительность вашей точки зрения.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примеров или статистики служит иллюстрацией и упрощает восприятие сложных идей или абстрактных понятий.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Завершающее логическое заключение подводит итог и усиливает впечатление вашего мнения, создавая чёткую структуру высказывания.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маркеры согласия и несогласия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 кивок как сигнал согласия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вербальном подтверждении согласия взгляд в глаза и легкий кивок головы усиливают доверие и показывают внимательность и положительное отношение к собеседнику.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Скрещённые руки и взгляд в сторону при несогласии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жесты обычно свидетельствуют о внутреннем сопротивлении или сомнении, выражая дистанцирование от высказанной точки зрения без прямого противоречия.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открытой жестикуляции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руки и расслабленная поза содействуют созданию атмосферы доверия и готовности к диалогу, что особенно важно при обсуждении спорных тем.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риски при выражении несогласия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одних и тех же доводов без новых аргументов создаёт впечатление упрямства и снижает авторитет собеседника, затрудняя разрешение спора.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личности и использование неуважительных выражений ведёт к разрушению диалога и возникновению конфликтов, снижая шансы на конструктивный обмен мнениями.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эмоциональность и категоричность затрудняют восприятие аргументов и часто приводят к защите или игнорированию точки зрения оппонента.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Конструктивный диалог: пример ситуации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участник отвечает: 'That’s a fair point, however I see it this way...', цитируя факты для поддержки своей позиции, что демонстрирует готовность слушать и аргументировать свою точку зрения.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выражает уважение к мнению партнёра, говоря: 'I appreciate your perspective, but...,' что помогает избежать конфронтации и сохраняет дружелюбный тон обсуждения.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выражения несогласия: последовательные шаги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вежливого и аргументированного возражения в диалоге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навыков: дебаты, дискуссии, игры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дебатах развивает умение быстро формулировать согласие и несогласие, а также выстраивать логичную аргументацию под давлением времени.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дискуссии способствуют изучению разных точек зрения, что расширяет коммуникативный кругозор и помогает адаптироваться к аргументам других участников.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Ролевые игры моделируют реальные ситуации общения, позволяя применять лексические формулы в разнообразных контекстах и совершенствовать эмоциональный интеллект.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коммуникативные ситуации важны для закрепления языковых навыков и повышения уверенности в использовании английского в повседневном и учебном общении.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критического мышления через коммуникацию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чужой аргументации помогает выявлять логические ошибки и оценивать обоснованность доводов, что формирует аналитический подход к информации.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собственного мнения представляет собой синтез услышанных идей и личного опыта, развивая самостоятельность и осознанность.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альтернативных позиций способствует развитию толерантности и умению вести диалог, что важно для личного и интеллектуального роста.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значимость навыков выражения мнения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владение лексикой согласия и несогласия на английском укрепляет межличностные связи, способствует учебным успехам и формирует уважение к разнообразию точек зрения, открывая двери к интеллектуальному развитию.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2026-05-07T17:26:55Z</dcterms:created>
  <dcterms:modified xsi:type="dcterms:W3CDTF">2026-05-07T17:26:55Z</dcterms:modified>
</cp:coreProperties>
</file>