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именами людей в английском языке
</a:t>
            </a:r>
            <a:endParaRPr lang="en-US" sz="244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артикль меняет смысл имени человека?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имя обычно стоит без артикля, но в особом контексте оно получает новый смысл: обозначает семью, известную фигуру или образец качества. Именно поэтому артикль с именем важен для точного понимания текста.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собственные имена получают артикль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личное имя без артикля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имя просто называет одного человека, артикль не нужен: Tom is absent today, I met Emily yesterday. Такая форма нейтральна и не добавляет скрытого значения.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имя и фамилия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имена, имена с фамилией и инициалы обычно тоже пишутся без артикля: David Brown, J. K. Rowling, Anna Petrova. Это стандартная форма для точной идентификации.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и 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журналах, подписях, официальных документах и новостных сообщениях имя сохраняет прямую функцию называния человека. Поэтому артикль не употребляется, если важна только идентификация.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нейтральный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 имена встречаются в обращениях, подписях и коротких информационных сообщениях. В этих случаях имя не получает дополнительного оттенка смысла и остаётся обычным собственным именем.
</a:t>
            </a:r>
            <a:endParaRPr lang="en-US" sz="10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561222"/>
            <a:ext cx="4152000" cy="22958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языка: правило об именах собственных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случаи объединяет одно правило: имя сохраняет прямое значение и просто указывает на конкретного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не нужен, когда имя не меняет значение и выполняет только функцию называния конкретного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артикль перед именем не ставится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+ фамилия: семья или группа людей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во множественном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 + фамилия обычно обозначает всю семью: the Smiths, the Johnsons, the Ivanovs. Здесь речь идёт не об одном человеке, а о группе родственников как об одном целом.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частотность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особенно естественна в устной речи и неформальных текстах, когда говорят о соседях, одноклассниках или знакомых семьях. Она делает высказывание короче и выразительнее.
</a:t>
            </a:r>
            <a:endParaRPr lang="en-US" sz="983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общего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подчёркивает, что фамилия обозначает не личность отдельно, а коллектив людей с общей фамилией. Поэтому форма во множественном числе становится важным смысловым сигналом.
</a:t>
            </a:r>
            <a:endParaRPr lang="en-US" sz="9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+ имя или фамилия как обозначение известной личности
</a:t>
            </a:r>
            <a:endParaRPr lang="en-US" sz="2177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появляется, когда человек воспринимается как общественно значимая личность. В таком употреблении имя уже связано не только с человеком, но и с его известностью и статусом.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фигура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строятся формы вроде the Beatles или the Obamas. Здесь the помогает показать, что речь идёт о группе людей, воспринимаемой как единое целое.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или объединение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исторических и публицистических текстах the может сопровождать фамилию или имя, когда подчёркивается культурная роль человека: the Queen, the young Picasso.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материалах такая модель чаще всего встречается в биографиях, статьях и заданиях на чтение. Она требует узнавать не только имя, но и его общественный статус.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тексты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правилам английской грамматики
</a:t>
            </a:r>
            <a:endParaRPr lang="en-US" sz="94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статистику корпуса, а учебную иерархию моделей: сначала изучается нейтральная форма, затем частные случаи с the и образные конструкции.
</a:t>
            </a:r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безартикльная форма доминирует, а артикль появляется в тех случаях, когда имя получает дополнительный смысл.
</a:t>
            </a:r>
            <a:endParaRPr lang="en-US" sz="121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употребления артиклей с именами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не путать нейтральное имя, семейное обозначение, образное сравнение и выражение известности в письменной и устной речи.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модели нужно различать при выборе артикля перед именем.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грамматики английского языка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 культурная метафора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становится символом таланта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имя известного человека может превратиться в образ. Так, выражение a young Mozart сразу вызывает представление о необычном музыкальном даре. Имя работает не как обозначение личности, а как культурная ассоциация, понятная носителям языка.
</a:t>
            </a:r>
            <a:endParaRPr lang="en-US" sz="100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 real Sherlock Holmes переносит на человека качества знаменитого сыщика: наблюдательность, внимание к деталям и умение делать выводы. Здесь важен не сам персонаж, а узнаваемый образ, который помогает быстро и точно охарактеризовать человека.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ум и харизма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modern Cleopatra или a female Einstein используют имя как метафору внешности, силы влияния или интеллекта. Такие конструкции требуют культурного фона: без него смысл сравнения становится неочевидным и теряет выразительность.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47498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имени может обозначать разных по смыслу участников ситуации — от конкретного человека до образного сравнения.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не меняет сам объект речи, но меняет способ его понимания: от нейтрального называния к социальной или образной интерпретации.
</a:t>
            </a:r>
            <a:endParaRPr lang="en-US" sz="1257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значений: без артикля, the и a/an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 уточнениями, прозвищами и титулами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Уточняющее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появляется, когда к имени добавляется характеристика: the young Elvis, the famous Audrey Hepburn. Здесь речь уже не просто о человеке, а о его заметном признаке или статусе.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 certain Mr Brown подчёркивает, что говорящий не раскрывает личность полностью или вводит её впервые. Артикль здесь связан не с именем, а с эффектом неопределённости.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 poet Burns, the artist Leonardo показывают человека через общественную роль. Такое употребление типично для биографий и исторических текстов, где важна не только личность, но и её функция.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и 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Mr, Mrs, Dr, Sir, Lady обычно стоят без артикля: Mr Smith, Dr Brown. Артикль появляется, если нужно выделить известность, особый период жизни или культурную значимость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нужный артикль перед именем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основана на значении имени в контексте: конкретный человек, семья, группа, образное сравнение или известная личность.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Официальная, учебная и разговорная речь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официальных текстах и школьных сочинениях обычные личные имена почти всегда пишутся без артикля. Такая форма воспринимается как нейтральная, точная и стилистически уместная для формального сообщения.
</a:t>
            </a:r>
            <a:endParaRPr lang="en-US" sz="723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грамматике важно не подменять смысловой анализ механическим добавлением артикля. Если имя просто называет конкретного человека, правильной остаётся форма без артикля, даже в сложном предложении.
</a:t>
            </a:r>
            <a:endParaRPr lang="en-US" sz="723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чаще встречаются the + фамилия семьи и образные сравнения с a/an. Эти конструкции звучат естественно в разговоре, но их следует использовать только там, где контекст действительно этого требует.
</a:t>
            </a:r>
            <a:endParaRPr lang="en-US" sz="723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текста влияет на частотность моделей, однако не отменяет базовые правила. Поэтому при переводе и письме нужно сначала определить значение имени, а уже потом выбирать артикль.
</a:t>
            </a:r>
            <a:endParaRPr lang="en-US" sz="7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по теме «артикли с именами людей»
</a:t>
            </a:r>
            <a:endParaRPr lang="en-US" sz="93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«сложность» темы, а уязвимые места: большинство ошибок связано с неверным толкованием контекста, особенно при буквальном переносе русской модели.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имя воспринимают как обычное существительное. Значит, проверка смысла важнее механического выбора артикля.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1733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конструкции с именами людей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вроде a certain John или a certain Mr Brown используются, когда личность не уточняется полностью. Артикль здесь передаёт не имя, а намеренную неопределённость высказывания.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роли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the poet Burns, the novelist Jane Austen объединяют имя с профессией или творческой ролью. Такая конструкция часто встречается в биографиях, статьях и учебных текстах.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формулы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типа the late Mr Smith или the young Picasso закреплены в языке и помогают точно указать на период жизни, статус или общественный образ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 английский: почему возникают ошибки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прямого аналога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артиклей нет, поэтому при переводе на английский школьники часто оставляют имя без нужного определения или, наоборот, вставляют лишний артикль по привычке.
</a:t>
            </a:r>
            <a:endParaRPr lang="en-US" sz="974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артикль с именем меняет смысл: the Smiths — это семья, a Shakespeare — образный тип, а John — просто конкретный человек без дополнительных оттенков.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анализ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важно спрашивать себя не только «как называется человек», но и «что именно хочет сказать автор»: имя, группу, оценку или культурный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«Articles with names»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форму артикля и объясните, почему она подходит в каждом случае.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решающим оказывается не само имя, а его функция в предложении и дополнительный смысл, который оно получает в контексте.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правильная форма и причина выбора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артикля в письменной работе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форму по значению имени и затем сверить её со стилем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сценария покрывают большинство школьных случаев: нейтральное имя, семья, образное сравнение и известная личность.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нужно помнить перед выбором артикля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грамматики английского языка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с именем — это смысловой сигнал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перед именем почти никогда не бывает случайным: он добавляет значение, показывает отношение говорящего и помогает точнее понимать текст. Именно поэтому эта тема важна для уверенного чтения, перевода и письма.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2026-05-31T17:48:10Z</dcterms:created>
  <dcterms:modified xsi:type="dcterms:W3CDTF">2026-05-31T17:48:10Z</dcterms:modified>
</cp:coreProperties>
</file>