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XVIII века: основные темы и направления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дипломатии, войн и формирования новой политической карты мира.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мир в начале XVIII века: перемены и вызовы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XVIII века Европа переживает смену альянсов, растущие державы и активное колониальное соперничество, что меняет политический ландшафт и международные правила.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державы XVIII века и сферы их интересов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Великобритания, Австрийская империя, Пруссия, Россия, Османская империя и Испания конкурируют за влияние в Европе, Америке и Азии.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используют войны и дипломатию для достижения своих целей, одновременно создавая и разрывая сложные альянсы.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давление и контроль над колониями становятся ключевыми инструментами в соперничестве великих держав.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Перекрёстные интересы приводят к конфликтам и комплексным дипломатическим усилиям для поддержания баланса сил.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задачи во внешней политике Франции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стремится восстановить своё влияние в Европе через участие в наследственных войнах и поддержание отношений с Испанией.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делается на усилении морского флота для контроля над торговыми путями и колониями во всем мире.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роль отводится дипломатии для сохранения союзов и противодействия растущему могуществу Великобритании.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политика и колониальное превосходство Великобритании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активно инвестирует в развитие флота и портов, укрепляя морскую мощь и торговые маршруты.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колоний в Северной Америке и Индии обеспечивает экономическое и военное преимущество государства.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 европейские войны направлено на поддержание баланса сил и сдерживание Франции.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флот Великобритании становится основой её международного влияния и процветания.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Пруссии и военные реформы Фридриха II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II осуществляет значительные военные реформы, повышая дисциплину и эффективность армии Пруссии.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Силезии в ходе войны усиливает позиции Пруссии в Центральной Европе и меняет баланс сил.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союзов с Англией и активная дипломатия расширяют политическую сферу влияния Пруссии.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империя: вызовы и реформы XVIII века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борется за сохранение своих территорий, особенно в противостоянии с Пруссией и Османской империей.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Марии Терезии направлены на укрепление армии и повышение эффективности администрации.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служба совершенствуется для улучшения международных позиций Габсбургского дома.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стремится адаптироваться к меняющемуся политическому ландшафту и сохранить влияние в Европе.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империя: внешняя политика и утрата позиций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военные действия ослабляют влияние империи на европейской арене и снижают её международный авторитет.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проблемы и сложная политическая структура способствуют постепенному упадку власти Османов.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теряет часть балканских территорий из-за конфликтов с Россией и Австрией.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раздела Польши между Россией, Пруссией и Австрией уничтожили по сути польскую государственность.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разделах Польши XVIII века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крупнейших территориальных раздела, изменивших политическую карту Восточной Европы.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австрийское наследство (1740–1748): крупный европейский конфликт
</a:t>
            </a:r>
            <a:endParaRPr lang="en-US" sz="2128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1740 год — смерть Карла VI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спор о наследстве Марии Терезии, что становится причиной конфликта между великими державами.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1745 год — дипломатические перемены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Заключаются новые союзы, меняется баланс сил, появляются временные коалиции среди европейских стран.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1741–1742 годы — военные действия в Европе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захватывает Силезию, Франция и Испания поддерживают претензии против Марии Терезии.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1748 год — подписан Аахенский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войны с признанием прав Марии Терезии, но удержанием Пруссией Силезии, новые международные договорённости.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Семилетняя война: первая мировая война в истории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1756 год — начало войны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 между коалицией Великобритании и Пруссии против Франции, Австрии, России и Испании, охватившее несколько континентов.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76075" y="1853347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1757 год — битва при Россбахе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Прусская армия одерживает решающую победу, укрепляя позиции Фридриха II в Европе и влияя на дальнейший ход войны.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85800" y="2459117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1759 год — год побед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знаменательный год с поражениями Франции в Европе и колониях, что ослабляет её влияние в мире.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73650" y="3095053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1762 год — Россия выходит из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 в России приводит к прекращению участия в конфликте, что меняет расстановку сил в Европе.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285800" y="373103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1763 год — Парижский мир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мира, по которому Великобритания получает Канаду и Индию, а Пруссия сохраняет Силезию, изменив глобальный баланс сил.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 XVIII века: территории и маршруты (схема)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морская мощь и глобальная экспансия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контролировала обширные территории в Северной Америке и Индии, развивая торговлю и военно-морской флот. Её колонии стали центрами экономической и стратегической силы.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владения: от Луизианы до Индийского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управляла многочисленными колониями, включая Луизиану и острова Карибского бассейна. Она пыталась сохранить влияние на мировой арене, несмотря на столкновения с Великобританией.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империя: господство в Латинской 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удерживала обширные территории в Южной и Центральной Америке, контролируя важные пути торговли и ресурсы, играя ключевую роль в колониальной политике.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во внешней политике XVIII века: реформы и альянсы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основал Коллегию иностранных дел в 1718 году для управления дипломатией и расширил сеть посольств в Европе, открывая новые политические возможности.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заключила важные союзы с Пруссией и Нидерландами, укрепляя свою позицию в международной политике и расширяя сферу влияния.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Екатерине II Россия активно участвовала в разделах Польши, что значительно расширило её территорию и влияние в Восточной Европе.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Крыма и усиление влияния на Балканах способствовали укреплению статуса России как великой державы XVIII века.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 и временные союзы в дипломатии XVIII века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принципом дипломатии стал баланс сил, при котором государства формировали коалиции против поднимающихся держав для предотвращения доминирования.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союзы возникали для борьбы с Францией или Пруссией, демонстрируя гибкость и нестабильность международных альянсов того времени.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играла роль «балансировщика», поддерживая разные государства в разные периоды для сохранения равновесия в Европе.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Американской революции на мировую систему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Северной Америке вдохновила идеями свободы и независимости множество народов и государств по всему миру.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Испания и Нидерланды поддержали борьбу колоний, стремясь ослабить влияние Великобритании на международной арене.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США изменило политическую карту и вызвало переосмысление принципов международных отношений и суверенитета.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способствовала распространению идей национальной независимости, которые повлияли на последующие европейские и мировые события.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изменения в международной дипломатии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 Просвещения привнёс новые ценности — разум, права человека и толерантность — в международные отношения и дипломатическую практику.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Обмены между учёными и культурными деятелями способствовали распространению новых идей и укреплению международных связей.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между монархами, например, Фридриха II и Вольтера, демонстрировала интеграцию философии Просвещения в политику и дипломатию.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16147"/>
            <a:ext cx="4873500" cy="163405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державы XVIII века: сопоставление военной, дипломатической и торговой мощи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показатели армий, дипломатии и торговли ведущих держав XVIII века на основе статистики того периода.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выделялась мощной армией, Великобритания — морским превосходством и дипломатической активностью, Франция конкурировала в море и дипломатии, Австрия — в армии и дипломатии.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статистика XVIII века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Нейтралитет и временные альянсы: нестабильность международной системы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союзы, как Оборонительный союз северных стран 1788 года, создавались для защиты общих интересов и территорий в изменчивой политической обстановке.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распадение союзов после достижения целей усиливало нестабильность и непредсказуемость международных отношений XVIII века.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державы, например, Швеция и Швейцария, выбирали нейтралитет, чтобы избежать участия в военных конфликтах и сохранять стабильность.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международных отношений XVIII века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способствовала укреплению национальных государств и формированию современных границ, заложив основы современной политической карты.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постоянные дипломатические институты, что повысило эффективность международного взаимодействия и переговоров.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Возросло влияние международного права, способствуя более структурированным и формальным контактам между странами.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монополий колониальных держав подготовило почву для глобальных изменений и революционных движений XIX 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XVIII века в международных отношениях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сформировал современные международные отношения через баланс сил, расширение дипломатии и идеи Просвещения, оказав значительное влияние на политический мир, который мы знаем сегодня.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2026-05-11T10:47:34Z</dcterms:created>
  <dcterms:modified xsi:type="dcterms:W3CDTF">2026-05-11T10:47:34Z</dcterms:modified>
</cp:coreProperties>
</file>