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«Фотоальбом»: цифровая организация изображений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превращает снимки в структурированный архив: даты, события, люди, метаданные и копии.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альбом ограничен объёмом и зависит от ручного порядка. Цифровые камеры, смартфоны и облака позволяют хранить десятки тысяч снимков и систематизировать их по дате, месту, тегам и распознаванию объектов.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бумажного альбома к цифровому архиву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25" y="2174757"/>
            <a:ext cx="96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режима «Фотоальбом»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и подборки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группирует снимки в папки и подборки по выбранному критерию. Это помогает удерживать общий порядок архива и быстро переходить к нужной теме без лишних прокруток.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 принципам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Поддерживается сортировка по дате, месту, человеку и событию. Система сохраняет структуру: например, вы легко восстановите хронологию поездки или проекта, где важны этапы.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Теги, подписи и избранное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добавлять подписи, отмечать избранные фотографии и скрывать материалы, которые не хотите показывать. Теги и текстовые метки делают поиск точнее и сокращают время на просмотр.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автоматические подборки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сервисах есть поиск по содержимому: объектам, сценам и людям. Часто автоматически создаются воспоминания, а дубликаты удаляются, чтобы архив оставался аккуратным.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совместный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Альбомы позволяют делиться подборками и подключать общий доступ. Быстрые переходы к видео, коллажам и общим альбомам делают работу с медиа более практичной в повседневных 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цифрового фотоальбома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сетке и меткам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фотоальбома обычно строится как сетка миниатюр: пользователь видит обложку, название коллекции и количество файлов. Элементы сортировки и понятные метки помогают быстро понять, где находится нужный снимок.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крупные превью и единый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крупные превью и единый визуальный стиль: они снижают когнитивную нагрузку при просмотре. Благодаря этому поиск по архиву становится быстрее, а переход между темами — интуитивнее.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отдельный снимок становится частью структурированного архива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изображения → определение параметров → организация в альбом → просмотр, поиск, копирование и публикация
</a:t>
            </a:r>
            <a:endParaRPr lang="en-US" sz="10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73440"/>
            <a:ext cx="4867800" cy="2283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организации фотографий: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разные подходы влияют на скорость поиска, удобство работы, а также на риск потери данных и возможность совместного доступа.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порядок даёт предсказуемость, теги расширяют поиск, автоматизация ускоряет группировку, а облако усиливает устойчивость архива.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функции мобильных фотосервисов и облачных приложений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фотографии чаще всего попадают в альбомы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праздничные кадры обычно самые объёмные: события повторяются регулярно и легко объединяются в устойчивые подборки.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школьных проектов и поездок показывает важность хронологии и фиксации этапов: альбом помогает собирать историю, а не просто коллекцию.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организации подборок в пользовательских фотосервисах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альбомы распознают лица, места, объекты и документы, а также группируют снимки по типовым сценам. Алгоритмы могут предлагать готовые подборки, уменьшая необходимость вручную искать и сортировать.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заметно снижается при плохом освещении, низком разрешении, похожей одежде или когда лица перекрыты. В таких случаях автоматические категории требуют проверки, чтобы архив оставался корректным.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информатики это показательный пример анализа изображений и применения машинного обучения в пользовательском приложении. Пользователь получает удобство, а система учится на закономерностях данных и контексте.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сортировка и искусственный интеллект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Метаданные, приватность и защита личной информации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могут содержать метаданные: дату съёмки, модель устройства, иногда координаты GPS и технические параметры файла. Это облегчает поиск, но также повышает риск раскрытия личных деталей.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начинается с базовых мер: пароль или доступ по биометрии, а также скрытые альбомы. Дополнительно помогают ограничения доступа по ссылке и контроль того, кто может просматривать подборки.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резервном копировании важно выбирать надёжное хранилище и проверять, что копии действительно создаются. Даже при доступе к аккаунту пользовательские данные могут быть утрачены из‑за неполных копий или ошибок синхронизации.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Особой аккуратности требуют фотографии документов, домашних адресов, номеров телефонов и школьных расписаний. Лучше заранее оценить, какие фрагменты могут быть «узнаваемыми» и нежелательными для публичного просмотра.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фотоальбом поддерживает память и хронологию событий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организованный альбом помогает быстрее «собрать» поездку или проект по датам и подписи, не теряя последовательность важного.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альбом использует подписи и сортировку по времени, смысл снимков возрастает: фотоархив превращается в упорядоченную цифровую память.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зависимость удобства поиска от качества организации архива (обобщённый учебный пример)
</a:t>
            </a:r>
            <a:endParaRPr lang="en-US" sz="7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как цифровая история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Разворот, который «собирает»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 папке начинают работать как последовательность: снимки получают порядок, а не просто место хранения. Когда к серии добавляются название и обложка, у коллекции появляется смысловой каркас — как у страницы книги, которую хочется дочитать до конца.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 маршрут: память становится понятной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связывают кадр с моментом: что происходило, где это было и кто участвовал. Логика расположения кадров подчеркивает маршрут поездки или ход школьного проекта, так что даже спустя месяцы легко восстановить цепочку событий.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тема делает архив «живым»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фотоальбом не превращался в бесконечную ленту, важна единая тема подборки: путешествие, праздник, этап работы. Тогда альбом воспринимается как цифровая история — с началом, кульминацией и итогом, а не как набор разрозненных файлов.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альбомы и коллективная работа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фотоальбом позволяет нескольким людям добавлять снимки, комментарии и отметки в одном месте, сокращая время на пересылки и упрощая сбор материалов для школьного события или поездки.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формат сталкивается с практическими трудностями: появляются дубликаты, разнится качество кадров, требуется модерация и согласованные правила оформления, чтобы альбом оставался аккуратным и читабельным.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вопрос — доступ к личным материалам: настройки приватности и контроль прав пользователей помогают защитить участников, а сам совместный альбом становится примером сетевого взаимодействия в реальной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проблемы при хранении фотографий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поездок и праздников чаще всего накапливаются несортированные снимки: их становится трудно фильтровать, а порядок начинает «плыть», даже если удалять ничего не хочется.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через фильтры, тематические папки и автоматические подборки уменьшает сразу несколько проблем: поиск ускоряется, дубли снижаются, а хронология удерживается.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пользовательских сценариев мобильных галерей и облачных фотосервисов; значения на диаграмме — иллюстративные, не измеренные статистически.
</a:t>
            </a:r>
            <a:endParaRPr lang="en-US" sz="6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удобного фотоальбома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отражает логику организации данных: от отбора к структуре, оформлению и контролю приватности.
</a:t>
            </a:r>
            <a:endParaRPr lang="en-US" sz="10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2056"/>
            <a:ext cx="153900" cy="175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42056"/>
            <a:ext cx="153900" cy="175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42056"/>
            <a:ext cx="153900" cy="175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42056"/>
            <a:ext cx="153900" cy="1758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42056"/>
            <a:ext cx="153900" cy="1758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для школьных проектов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 выезде и 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помогает оформлять поездки и экскурсии: фиксируются место проведения, ключевые остановки и вклад участников. Подписи связывают кадры с временем и задачами проекта.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выполненной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альбоме удобно показать этапы: подготовку, выполнение и итог. Хорошо подобранные подписи делают материал наглядным подтверждением участия и результата.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команды и роли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подборках отражены разные участники, проще объяснить вклад каждого. Подписи и единая логика расположения фотографий превращают набор снимков в понятную историю.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места и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Геометки и описания помогают объяснить, почему события происходили именно так. Альбом становится не только красивым, но и «объясняющим» материалом для проекта.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исследования и этапы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исследовательских работ фотоальбом фиксирует последовательность: от первых шагов до промежуточных и финальных выводов. Это упрощает защиту и презентацию проекта.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933" y="1376250"/>
            <a:ext cx="4668985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качественного фотоальбома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фотоальбом сочетает визуальную выразительность и точность данных: он помогает не только смотреть, но и быстро находить смысл и нужные моменты.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тема, подписи, даты и правила доступа, альбом работает как структурированный цифровой архив: поиск становится быстрым, а воспоминания — ясными.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возможности мобильных галерей и облачных фотосервисов.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организация влияет на время поиска фотографии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фильтров по датам и событиям поиск превращается из «ручного просмотра» в адресный вызов нужных кадров по признакам.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хаотичным хранением и структурированными альбомами наиболее заметна на больших архивах: уменьшается время и снижается вероятность ошибки при выборе файла.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диаграмма, отражающая общий пользовательский тренд; точные значения зависят от объёма архива, устройства и настроек сервиса.
</a:t>
            </a:r>
            <a:endParaRPr lang="en-US" sz="6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развития цифровых фотоальбомов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«воспоминания»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начинают собирать подборки из накопленных снимков и предлагать готовые истории. Это снижает ручную работу и делает архив «самоорганизующимся».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поиск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поиск по лицам, объектам, местам и событиям, а не только по датам и названиям. Запросы становятся ближе к тому, как люди описывают происходящее.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запросы и видеоподборки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Альбомы дополняются режимами, где можно запросить историю голосом, а также получать короткие видеоподборки из ключевых моментов. Это превращает фотоархив в медиатеку.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интеграция с облаком и синхронизация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важнее совместное редактирование и синхронизация между устройствами. Центр внимания смещается от «хранить снимки» к «быстро собирать структурированную историю».
</a:t>
            </a:r>
            <a:endParaRPr lang="en-US" sz="11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риски использования фотоальбома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альбом зависит от устройства и соединения: при нестабильном доступе к сети или недостатке локальной памяти синхронизация и загрузка могут нарушаться, а доступ к коллекции временно осложняется.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связаны и с аккаунтом: потеря доступа, ошибки резервного копирования и накопление лишних дублей приводят к фрагментации архива. Дополнительный фактор — погрешности распознавания при сложных снимках.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 способны раскрывать местоположение и технические характеристики файла, поэтому важно осознанно настраивать приватность. Аккуратная организация и разумные ограничения защищают личные сведения.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режим «Фотоальбом» важен в информатике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«Фотоальбом» связывает хранение данных, поиск информации, классификацию, совместную работу и защиту личных сведений. Он помогает поддерживать порядок, ускоряет доступ к снимкам и сохраняет хронологию событий.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2026-05-12T16:57:00Z</dcterms:created>
  <dcterms:modified xsi:type="dcterms:W3CDTF">2026-05-12T16:57:00Z</dcterms:modified>
</cp:coreProperties>
</file>