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jpeg"/><Relationship Id="rId10" Type="http://schemas.openxmlformats.org/officeDocument/2006/relationships/image" Target="../media/image-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jpe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Карта, путешествия и новые слова для реальных маршрутов.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9: Exploring the World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и открытия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юнит знакомит с путешествиями, картой, достопримечательностями и транспортом. Ученики учатся говорить о планах, описывать маршрут и писать коротко о поездке на простом английском.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1425" y="3188538"/>
            <a:ext cx="321075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90363" y="3188538"/>
            <a:ext cx="428100" cy="428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06588" y="1686040"/>
            <a:ext cx="428100" cy="428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73987" y="1709690"/>
            <a:ext cx="428400" cy="3808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умения юнита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115776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 научимся называть места, которые видим на карте и во время поездки: город, музей, пляж, замок, парк. Это поможет уверенно говорить о знакомых и новых местах.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 и объекты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399021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 будем описывать маршрут и планы, используя простые фразы о движении и времени. Это пригодится, когда нужно рассказать, куда мы едем и что увидим.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и планы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5406438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 соберём мини-историю о поездке: куда поехали, что заметили и что понравилось больше всего. Такой итог показывает, как слова работают в речи.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Мини-история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2573987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 потренируемся читать короткий текст о путешествии, находить в нём факты и отвечать на вопросы. Так проще понимать простые истории о реальных поездках.
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с пониманием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235" y="2977084"/>
            <a:ext cx="4215900" cy="1399811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63336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Разогрев: личные связи с темой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9988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Подумай, где тебе нравится отдыхать больше всего: у моря, в городе, в горах или в парке. Назови одно место и коротко объясни, почему оно тебе подходит.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9988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Любимое место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52816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 поездку мечты: страну, город или достопримечательность, которую ты хочешь увидеть. Используй подсказки beach, museum, city, mountain, park, чтобы быстро сформулировать ответ.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52816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мечты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5281650" y="3522675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Скажи, что важнее для тебя в путешествии: природа, интересные здания, музеи или возможность узнать что-то новое. Достаточно одной-двух фраз с личным выбором.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5281650" y="3219127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именно туда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как главный ориентир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8615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удобно искать путь от одного места к другому и замечать, где находится север, юг, восток и запад. Такие ориентиры помогают описывать дорогу простыми словами и не теряться в новом городе.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8615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Ориентиры на карте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92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карта может соединять страны, города и достопримечательности. Когда ученик видит весь путь сразу, легче связать новую лексику с реальными местами и запомнить её надолго.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92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как история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339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становится понятнее, когда мы видим, откуда и куда едем: from… to … Карта показывает расстояние, направление и помогает заранее представить всю поездку от начала до конца.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339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и куда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1708" y="-28725"/>
            <a:ext cx="4151983" cy="5172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2" name="Text 1"/>
          <p:cNvSpPr txBox="1"/>
          <p:nvPr/>
        </p:nvSpPr>
        <p:spPr>
          <a:xfrm>
            <a:off x="360000" y="360000"/>
            <a:ext cx="4534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 местах и достопримечательностях
</a:t>
            </a:r>
            <a:endParaRPr lang="en-US" sz="2600" dirty="0"/>
          </a:p>
        </p:txBody>
      </p:sp>
      <p:sp>
        <p:nvSpPr>
          <p:cNvPr id="13" name="Text 2"/>
          <p:cNvSpPr txBox="1"/>
          <p:nvPr/>
        </p:nvSpPr>
        <p:spPr>
          <a:xfrm>
            <a:off x="521525" y="1406225"/>
            <a:ext cx="4103700" cy="1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Знаковые объекты
</a:t>
            </a:r>
            <a:endParaRPr lang="en-US" sz="889" dirty="0"/>
          </a:p>
        </p:txBody>
      </p:sp>
      <p:sp>
        <p:nvSpPr>
          <p:cNvPr id="14" name="Text 3"/>
          <p:cNvSpPr txBox="1"/>
          <p:nvPr/>
        </p:nvSpPr>
        <p:spPr>
          <a:xfrm>
            <a:off x="521525" y="1581725"/>
            <a:ext cx="42963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Landmark — это заметный объект, который легко узнать на карте или на фото. Например, Eiffel Tower и Big Ben сразу помогают понять, о каком месте идёт речь.
</a:t>
            </a:r>
            <a:endParaRPr lang="en-US" sz="700" dirty="0"/>
          </a:p>
        </p:txBody>
      </p:sp>
      <p:sp>
        <p:nvSpPr>
          <p:cNvPr id="15" name="Text 4"/>
          <p:cNvSpPr txBox="1"/>
          <p:nvPr/>
        </p:nvSpPr>
        <p:spPr>
          <a:xfrm>
            <a:off x="521525" y="4213500"/>
            <a:ext cx="4103700" cy="1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Узнаваемые примеры
</a:t>
            </a:r>
            <a:endParaRPr lang="en-US" sz="889" dirty="0"/>
          </a:p>
        </p:txBody>
      </p:sp>
      <p:sp>
        <p:nvSpPr>
          <p:cNvPr id="16" name="Text 5"/>
          <p:cNvSpPr txBox="1"/>
          <p:nvPr/>
        </p:nvSpPr>
        <p:spPr>
          <a:xfrm>
            <a:off x="521525" y="4389000"/>
            <a:ext cx="42963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Пyramids, Eiffel Tower и Big Ben — узнаваемые примеры, которые легко запоминаются. Они делают новую лексику конкретной и помогают быстрее узнавать объекты на картинках.
</a:t>
            </a:r>
            <a:endParaRPr lang="en-US" sz="700" dirty="0"/>
          </a:p>
        </p:txBody>
      </p:sp>
      <p:sp>
        <p:nvSpPr>
          <p:cNvPr id="17" name="Text 6"/>
          <p:cNvSpPr txBox="1"/>
          <p:nvPr/>
        </p:nvSpPr>
        <p:spPr>
          <a:xfrm>
            <a:off x="521525" y="3506475"/>
            <a:ext cx="4103700" cy="1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 история
</a:t>
            </a:r>
            <a:endParaRPr lang="en-US" sz="889" dirty="0"/>
          </a:p>
        </p:txBody>
      </p:sp>
      <p:sp>
        <p:nvSpPr>
          <p:cNvPr id="18" name="Text 7"/>
          <p:cNvSpPr txBox="1"/>
          <p:nvPr/>
        </p:nvSpPr>
        <p:spPr>
          <a:xfrm>
            <a:off x="521525" y="3681975"/>
            <a:ext cx="42963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Museum, castle и palace часто связаны с историей и культурой. Такие слова особенно полезны, когда нужно описать экскурсию или место, которое стоит посетить.
</a:t>
            </a:r>
            <a:endParaRPr lang="en-US" sz="700" dirty="0"/>
          </a:p>
        </p:txBody>
      </p:sp>
      <p:sp>
        <p:nvSpPr>
          <p:cNvPr id="19" name="Text 8"/>
          <p:cNvSpPr txBox="1"/>
          <p:nvPr/>
        </p:nvSpPr>
        <p:spPr>
          <a:xfrm>
            <a:off x="521525" y="2809863"/>
            <a:ext cx="4103700" cy="1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места
</a:t>
            </a:r>
            <a:endParaRPr lang="en-US" sz="889" dirty="0"/>
          </a:p>
        </p:txBody>
      </p:sp>
      <p:sp>
        <p:nvSpPr>
          <p:cNvPr id="20" name="Text 9"/>
          <p:cNvSpPr txBox="1"/>
          <p:nvPr/>
        </p:nvSpPr>
        <p:spPr>
          <a:xfrm>
            <a:off x="521525" y="2985363"/>
            <a:ext cx="42963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Beach, forest, river и island — слова о природе. Они помогают говорить о местах для отдыха и о пейзажах, которые часто встречаются в путешествиях.
</a:t>
            </a:r>
            <a:endParaRPr lang="en-US" sz="700" dirty="0"/>
          </a:p>
        </p:txBody>
      </p:sp>
      <p:sp>
        <p:nvSpPr>
          <p:cNvPr id="21" name="Text 10"/>
          <p:cNvSpPr txBox="1"/>
          <p:nvPr/>
        </p:nvSpPr>
        <p:spPr>
          <a:xfrm>
            <a:off x="521525" y="2108038"/>
            <a:ext cx="4103700" cy="1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Постройки и памятники
</a:t>
            </a:r>
            <a:endParaRPr lang="en-US" sz="889" dirty="0"/>
          </a:p>
        </p:txBody>
      </p:sp>
      <p:sp>
        <p:nvSpPr>
          <p:cNvPr id="22" name="Text 11"/>
          <p:cNvSpPr txBox="1"/>
          <p:nvPr/>
        </p:nvSpPr>
        <p:spPr>
          <a:xfrm>
            <a:off x="521525" y="2283537"/>
            <a:ext cx="42963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Castle, palace и monument относятся к известным зданиям и памятникам. Эти слова удобно объединять, потому что они описывают то, что создают люди, а не природа.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594468"/>
            <a:ext cx="8424000" cy="21882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 коротких предложениях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766868"/>
            <a:ext cx="2520000" cy="6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visited a museum. The sentence shows a finished action and a clear place. Such examples help students connect the word museum with a real visit, not just a picture.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1444800"/>
            <a:ext cx="25200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сообщение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264000" y="1766868"/>
            <a:ext cx="2520000" cy="6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 is a beautiful beach near the hotel. The sentence shows location and description together. It is easy to reuse with other places, such as a park, river, or island.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264000" y="1444800"/>
            <a:ext cx="25200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рядом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312000" y="1766868"/>
            <a:ext cx="2520000" cy="6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castle is old. This model is useful for describing what we see. It helps learners add one detail and make their speech more accurate and vivid.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3312000" y="1444800"/>
            <a:ext cx="25200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описание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650" y="3212188"/>
            <a:ext cx="428400" cy="38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4550" y="3212188"/>
            <a:ext cx="428400" cy="380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9006" y="3188538"/>
            <a:ext cx="374588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8475" y="1686040"/>
            <a:ext cx="428100" cy="428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92781" y="1686040"/>
            <a:ext cx="374588" cy="428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449650" y="36507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Plane, train, bus, ship and taxi are the main transport words in the unit. They help students talk about how they travel and choose the best way to reach a place.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962475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транспорта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114550" y="3650727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These words work together in a real travel plan: buy a ticket, check the timetable, pack luggage and go by bus or train. The vocabulary is practical and easy to reuse.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627375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 действии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282100" y="36507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Ticket, schedule and timetable are useful for planning. They remind students to check the time, choose the correct route and prepare for departure without confusion.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3794925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 поездки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698325" y="21482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Map and luggage belong to travel preparation. One helps with direction, the other with packing, so both words fit well when students describe getting ready for a journey.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5211150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1865875" y="21482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By plane and take a train are simple collocations. Learning them as whole phrases makes speaking easier and sounds more natural in short answers about a trip.
</a:t>
            </a:r>
            <a:endParaRPr lang="en-US" sz="1000" dirty="0"/>
          </a:p>
        </p:txBody>
      </p:sp>
      <p:sp>
        <p:nvSpPr>
          <p:cNvPr id="19" name="Text 10"/>
          <p:cNvSpPr txBox="1"/>
          <p:nvPr/>
        </p:nvSpPr>
        <p:spPr>
          <a:xfrm>
            <a:off x="2378700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Готовые сочетания
</a:t>
            </a:r>
            <a:endParaRPr lang="en-US" sz="1200" dirty="0"/>
          </a:p>
        </p:txBody>
      </p:sp>
      <p:sp>
        <p:nvSpPr>
          <p:cNvPr id="20" name="Text 11"/>
          <p:cNvSpPr txBox="1"/>
          <p:nvPr/>
        </p:nvSpPr>
        <p:spPr>
          <a:xfrm>
            <a:off x="360000" y="360000"/>
            <a:ext cx="76362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подготовка к поездке
</a:t>
            </a:r>
            <a:endParaRPr lang="en-US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008" y="1059725"/>
            <a:ext cx="3289284" cy="366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165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путешественника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4290300" y="1367339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Explore, visit and discover show how a traveller learns about a place. These verbs help students describe curiosity, new impressions and the feeling of seeing something for the first time.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289925" y="1059714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Открывать новое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290300" y="4291146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Leave marks the end of the visit and helps build a clear sequence of events. It is useful in short stories, where the beginning, middle and end matter.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289925" y="3983521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и конец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290300" y="3316544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Walk and arrive describe movement during the journey. They are simple but important because they connect the route with the final destination and the actions along the way.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289925" y="3008919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 пути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4290300" y="2341942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Take photos and learn add detail to a travel story. They show what the traveller notices and what useful information he or she brings back after the trip.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4289925" y="2034317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Наблюдать и помнить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411304"/>
            <a:ext cx="4348200" cy="14387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Соотнеси слово и значение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упражнение помогает связать слова с их значением и темой путешествий.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быстрее запоминают слова, когда видят связь между лексикой, маршрутом и действием.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UNIT 9 Exploring the World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Планируем поездку и рассказываем маршрут
</a:t>
            </a:r>
            <a:endParaRPr lang="en-US" sz="2589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Шаблоны фраз для планов и описания маршрута в UNIT 9.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95000" y="526543"/>
            <a:ext cx="3821700" cy="15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упражнении три пропуска: ученики выбирают глагол, форму будущего и действие, чтобы закрепить лексику темы путешествий.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4966800" y="1983525"/>
            <a:ext cx="3821700" cy="10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6000" dirty="0"/>
          </a:p>
        </p:txBody>
      </p:sp>
      <p:sp>
        <p:nvSpPr>
          <p:cNvPr id="7" name="Text 3"/>
          <p:cNvSpPr txBox="1"/>
          <p:nvPr/>
        </p:nvSpPr>
        <p:spPr>
          <a:xfrm>
            <a:off x="4966800" y="3101336"/>
            <a:ext cx="3821700" cy="11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пропуска помогают потренировать лексику и простые планы.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66800" y="4358525"/>
            <a:ext cx="3817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UNIT 9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235" y="2977084"/>
            <a:ext cx="4215900" cy="1399811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63336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1: короткая история о поездке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9988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ученики читают заголовок и пробуют догадаться, о какой поездке пойдёт речь. Затем они отмечают слова, которые связаны с семьёй, городом и новыми впечатлениями.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9988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Прогноз по заголовку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52816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втором абзаце обычно появляется сам маршрут: куда поехали, чем добирались и что увидели. Такие детали помогают связать текст с лексикой о транспорте и местах.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52816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и события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5281650" y="3522675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Финальная часть показывает впечатление героев: устали ли они, что запомнилось и какие фотографии сделали. Это удобно для короткого пересказа своими словами.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5281650" y="3219127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Впечатление от поездки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прочитанного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44925" y="1737353"/>
            <a:ext cx="36153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поехали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44925" y="2067498"/>
            <a:ext cx="3615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Ответьте, куда отправилась семья и какой город или место упоминались в тексте. Можно использовать одно слово, короткую фразу или полное предложение.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946925" y="1737353"/>
            <a:ext cx="36153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добирались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46925" y="2067498"/>
            <a:ext cx="3615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Назовите транспорт, который помог добраться до места. Если в тексте было несколько вариантов, выберите тот, который указан как основной.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644925" y="3524910"/>
            <a:ext cx="36153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увидели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44925" y="3855055"/>
            <a:ext cx="3615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Определите, какие достопримечательности герои увидели во время поездки. В ответе важны конкретные названия или узнаваемые объекты.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4946925" y="3524910"/>
            <a:ext cx="36153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интересное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4946925" y="3855055"/>
            <a:ext cx="3615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Скажите, что понравилось больше всего и почему. На этом вопросе можно показать понимание текста и умение выразить простую личную реакцию.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Аудирование: найди правильный ответ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Задание тренирует внимательное слушание: нужно уловить не только знакомое слово, но и точную деталь, которая отличает один вариант ответа от другого.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четыре категории равны по весу, поэтому ученик должен быть готов к любому из ключевых элементов услышанной фразы.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9, раздел listening practice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95000" y="526543"/>
            <a:ext cx="3821700" cy="15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слов из юнита помогают отработать ударение и чёткие конечные согласные, чтобы речь звучала понятнее в коротких ответах и мини-диалогах.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4966800" y="1983525"/>
            <a:ext cx="3821700" cy="10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6000" dirty="0"/>
          </a:p>
        </p:txBody>
      </p:sp>
      <p:sp>
        <p:nvSpPr>
          <p:cNvPr id="7" name="Text 3"/>
          <p:cNvSpPr txBox="1"/>
          <p:nvPr/>
        </p:nvSpPr>
        <p:spPr>
          <a:xfrm>
            <a:off x="4966800" y="3101336"/>
            <a:ext cx="3821700" cy="11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 удобно использовать для тренировки произношения.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66800" y="4358525"/>
            <a:ext cx="3817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UNIT 9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о поездке в паре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строится на вопросах о направлении, транспорте, месте и личных планах.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3017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мини-итинерария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4174050" y="724200"/>
            <a:ext cx="4770900" cy="3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запишите место, куда вы едете, и назовите транспорт. Это задаёт тему всего мини-итинерария и помогает сразу начать рассказ.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174050" y="4961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Отправление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174050" y="4358400"/>
            <a:ext cx="4770900" cy="3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напишите впечатление: happy, tired, interesting, fun. Финальная фраза помогает завершить текст естественно и коротко.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174050" y="41303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Итог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4174050" y="1632750"/>
            <a:ext cx="4770900" cy="3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добавьте первую остановку и используйте связку first или next. Важно показать, что маршрут движется по порядку, а не случайно.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4174050" y="140470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Первая остановка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174050" y="2541300"/>
            <a:ext cx="4770900" cy="3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укажите вторую остановку или главное место визита. Здесь удобно вставить слова о музее, парке, замке или другом объекте.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4174050" y="23132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Вторая точка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4174050" y="3449850"/>
            <a:ext cx="4770900" cy="3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опишите одно занятие: take photos, walk, learn, visit. Так маршрут становится живым и связанным с личным опытом.
</a:t>
            </a:r>
            <a:endParaRPr lang="en-US" sz="1000" dirty="0"/>
          </a:p>
        </p:txBody>
      </p:sp>
      <p:sp>
        <p:nvSpPr>
          <p:cNvPr id="19" name="Text 10"/>
          <p:cNvSpPr txBox="1"/>
          <p:nvPr/>
        </p:nvSpPr>
        <p:spPr>
          <a:xfrm>
            <a:off x="4174050" y="322180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Действие
</a:t>
            </a:r>
            <a:endParaRPr lang="en-US" sz="1200" dirty="0"/>
          </a:p>
        </p:txBody>
      </p:sp>
      <p:sp>
        <p:nvSpPr>
          <p:cNvPr id="20" name="Text 1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истории о традициях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615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некоторых японских домах обувь оставляют у входа, чтобы сохранить чистоту внутри. Это простое правило помогает гостям показать уважение к дому и его хозяевам.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96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Обувь у входа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339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музеях часто просят не трогать экспонаты и говорить тише. Такие правила защищают ценные предметы и делают посещение комфортным для всех.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349425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музея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192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Путешественнику полезно заранее узнавать местные привычки, чтобы не попасть в неловкую ситуацию. Уважение к языку, жестам и обычаям делает общение доброжелательным.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202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98100" y="2104050"/>
            <a:ext cx="64860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вы можете назвать место, выбрать транспорт, описать маршрут и написать короткий план поездки. Эти навыки пригодятся в диалоге, чтении и собственном творческом проекте.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298100" y="3245425"/>
            <a:ext cx="64860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9: от слов к реальному маршруту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2026-07-25T18:06:36Z</dcterms:created>
  <dcterms:modified xsi:type="dcterms:W3CDTF">2026-07-25T18:06:36Z</dcterms:modified>
</cp:coreProperties>
</file>