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дочери: сказка о семье, доброте и выборе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маме, трёх дочерях и силе добрых поступков.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сказка говорит с детьми о главном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татарская народная сказка в пересказе В. Бояринова: короткая, понятная и поучительная. Она показывает, что о человеке судят не по словам, а по его поступкам.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показана самая обычная семья: мама и три дочери живут вместе, делят домашние заботы и каждый день видят друг друга.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спокойным и знакомым, как в любой семье. Но именно в обычных делах лучше всего заметно, кто умеет быть внимательным и заботливым.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жизнь становится проверкой для героинь. Народная сказка специально берёт простую ситуацию, чтобы детям было легко понять её смысл.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история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00" y="2266178"/>
            <a:ext cx="26040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дочери — три разных характера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 внимательная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дочерей умеет замечать чужую усталость и откликаться на просьбу. Её поступки показывают, что доброта выражается в помощи, а не только в красивых словах.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Думает только о себе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дочь прежде всего заботится о собственном удобстве и выгоде. Через это сказка ясно показывает, как выглядит равнодушие, когда рядом кому-то нужна поддержка.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доброту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дочь тоже проходит испытание: именно её поступок помогает понять, насколько человек способен быть благодарным, честным и чутким к близким.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мама в сказке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Трудолюбивая и усталая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всё время занята делами и заботами о доме. Она не жалуется, но видно, что ей нелегко: на её плечах много работы, а от дочерей она ждёт хоть немного помощи и участия.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Надеется на добрые сердца дочерей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верит, что дети откликнутся на её просьбу и не оставят её одну с трудностями. Этот образ вызывает у читателя сочувствие, потому что мама по-настоящему любит своих дочерей и ждёт такой же любви в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испытания для дочерей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жизнь в доме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и дочери живут вместе, и всё кажется привычным. Но именно в повседневных делах вскоре проявится характер каждой героини.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Маме нужна помощь или поддержка. Для дочерей это простой, но важный момент: можно откликнуться сразу, а можно сделать вид, что ничего не произошло.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поступком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дочь отвечает по-своему. По их действиям становится понятно, кто умеет пожалеть, помочь и помнить о близком человеке.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помогает увидеть, как обычный семейный эпизод превращается в нравственный выбор.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доброта и забота не пропадают зря. Если человек помогает близким, его поступок остаётся в памяти и делает семью теплее и дружнее.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и жадность, наоборот, разрушают доверие. Когда кто-то думает только о себе, отношения становятся холодными, а близким рядом с ним тяжело и обидно.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татарской сказочной традиции особенно ценятся уважение к старшим, честность и благодарность. Эти качества помогают человеку быть не просто вежливым, а по-настоящему хорошим.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сказке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детей замечать простую правду: о человеке судят по делам. Одно доброе действие иногда говорит о нём больше, чем длинные объяснения.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сказочные подробности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пересказе много коротких сцен и ясных действий героев. Поэтому дети легко следят за сюжетом, будто слушают живой разговор, а не длинную книжную историю.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повторения и противопоставления: доброе и недоброе, внимательное и равнодушное. Они помогают сразу увидеть, кто в сказке заслуживает сочувствия и уважения.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сказка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4273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маме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чувствуется, что маме нелегко. Она устает, переживает и ждёт поддержки, поэтому читатель невольно начинает ей сопереживать.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708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дочерям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сестёр вызывают любопытство: кто поможет, а кто подумает только о себе? Хочется поскорее узнать, как они поведут себя дальше.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00648" y="11557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добро и равнодушие становятся заметны, появляется ожидание честного финала. Хочется, чтобы поступки были оценены по заслугам.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5648" y="3100507"/>
            <a:ext cx="27387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добро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грустных моментах сказка не оставляет без надежды. Она напоминает: добрые дела важны и всегда делают мир вокруг немного лучше.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учит заботе о близких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видна в делах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настоящая любовь к родным не ограничивается словами. Она проявляется, когда человек замечает чужую усталость, откликается на просьбу и помогает без лишних объяснений.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нужна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понятный урок: если близкому человеку трудно, важно не ждать особого случая. Доброе дело, сделанное сразу, часто значит больше красивых обещаний.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 в сказке связано с простыми повседневными поступками. Внимание, послушание и забота создают в семье тепло, а равнодушие быстро его разрушает.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растёт из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показывает, что доброта не возникает случайно. Если ребёнок привыкает замечать нужды близких и отвечать на них, такие поступки становятся естественной частью характера.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делает сюжет доступным для второклассников: события идут по порядку, а главная мысль сразу заметна. Это удобно для чтения и обсуждения на уроке.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к заданию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— именно тот возраст, когда короткий и ясный пересказ помогает понимать смысл без лишних трудностей.
</a:t>
            </a:r>
            <a:endParaRPr lang="en-US" sz="21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входит в мир татарской культуры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центр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сказке главное действие происходит не в далёком царстве, а в обычном доме. Именно поэтому дети легко узнают знакомую семейную жизнь. Через простую историю передаётся важная мысль о внимании к маме и уважении к старшим.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без волшебных чудес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нет богатырей и сказочных сокровищ, зато есть понятные человеческие поступки. Сказка показывает, как народ учит отличать добро от равнодушия, а заботу — от эгоизма. Такие истории запоминаются особенно крепко, потому что они похожи на жизнь.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живёт в пересказе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В. Бояринова помогает современным детям услышать старую сказку ясно и просто. Народный смысл сохраняется, а язык становится ближе школьникам. Так традиция продолжает жить и передавать уроки от поколения к поколению.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дочерей сразу откликается на мамину просьбу: она думает не о себе, а о том, как помочь. В её поступке видно доброе сердце и готовность заботиться без напоминаний.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поступков героинь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героиня выбирает удобство и выгоду для себя. Её поведение показывает, что эгоизм делает человека глухим к чужой усталости и превращает простую просьбу в испытание.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дочь тоже проходит проверку поступком. На её примере особенно заметно, что народная сказка судит не по словам, а по реальной помощи и сочувствию к близкому человеку.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поступка к оценке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народной сказке каждое действие героини вызывает отклик и приводит к нравственной оценке.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быстро следить за сюжетом и не терять нить рассказа. Ребёнок легко понимает, кто действует доброжелательно, а кто ведёт себя холодно и равнодушно.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простой и выразительный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пересказе простые и знакомые младшим школьникам. Благодаря этому сказку удобно читать вслух на уроке, не останавливаясь на трудных или непонятных выражениях.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историю ритмичной и запоминающейся. Они помогают детям лучше услышать важные моменты и заметить, как одни и те же поступки получают разную оценку.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противопоставления особенно важны для народной сказки: доброе и недоброе, внимательное и равнодушное, забота и эгоизм. Такой язык сразу подводит к главному выводу.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любовь к родным проявляется не в красивых словах, а в повседневной заботе. Если близкому человеку тяжело, важно помочь ему делом, вниманием и уважением.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детей смотреть на человека по его поступкам. Тот, кто поддерживает семью, вызывает уважение, а тот, кто думает только о себе, быстро теряет доверие.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75" y="2266178"/>
            <a:ext cx="22785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2949" y="2286215"/>
            <a:ext cx="275400" cy="22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5897" y="2282269"/>
            <a:ext cx="275400" cy="220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всего запоминается в истории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запоминается как терпеливая и уставшая женщина, которая ждёт помощи от дочерей. Её образ вызывает сочувствие и сразу делает историю близкой детям.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разные дочери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Сёстры легко различаются по поступкам, а не только по месту в семье. Такое сравнение помогает быстро понять, кто добрый, кто равнодушный и кто проходит испытание.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особенно важен, потому что народная сказка не оставляет добро и зло без оценки. Дети запоминают: хорошие дела поддерживаются, а плохие поступки получают ответ.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короткий и понятный, поэтому дети не устают и легко следят за развитием событий. Это удобно для чтения вслух и обсуждения на уроке.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сказку читают детям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знакома каждому школьнику: забота о маме, отношения между сёстрами, помощь близким. Ребёнку легко сравнить героев с реальными жизненными ситуациями.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мягко подводит к разговору о доброте, уважении и благодарности. Она не поучает скучно, а показывает смысл через живые поступки героев.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доброму сердцу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«Три дочери» напоминает: в семье особенно ценятся забота, уважение и благодарность. Когда человек помогает близким делом, он делает дом теплее и дружнее.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2026-05-24T07:06:26Z</dcterms:created>
  <dcterms:modified xsi:type="dcterms:W3CDTF">2026-05-24T07:06:26Z</dcterms:modified>
</cp:coreProperties>
</file>