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опасные места в слове и писать без ошибок.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Орфограммы в приставках и корнях слов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 написании слов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 классе ошибки часто связаны не со слухом, а со знанием правила. Чтобы писать точно, нужно видеть состав слова, понимать значение морфем и уметь быстро проверять трудные случаи.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 — это буква или место в слове, где возможна ошибка и где выбор написания определяется правилом. Такие места нужно замечать заранее, а не только после проверки.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орфограмма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приставках орфограммы связаны с выбором букв з и с, а также с написанием пре- и при-. Здесь важно учитывать строение слова и звучание соседних звуков.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корне орфограмма часто бывает в безударной гласной, в чередовании гласных или в словарном написании. Эти буквы слышатся нечетко, поэтому их проверяют по правилу.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помогает образовать новое слово. В словах приехать, беззвучный и переписать именно приставка подсказывает изменение значения.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слова и место орфограммы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передаёт общий смысл родственных слов: сад, садик, посадка. Если выделить части слова, легче понять, где находится орфограмма и какое правило нужно применить.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самые важные случаи написания приставок и букв после них.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зависит от типа приставки и первого звука корня, а не только от произношения.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орфограммы в приставках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русского языка для 5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выбирать написание в приставке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 типу приставки и началу корня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Приставки, которые пишутся одинаково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приставки не меняются на письме: в-, вы-, на-, над-, под-, про-, по-, за-, с-, пере-. Их нужно узнавать сразу по виду слова.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таких приставок не зависит от того, как они звучат в речи. Поэтому в словах записать, поднести и переписать буква сохраняется.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приставка неизменяемая, проверять её по ударению не нужно. Достаточно увидеть знакомую морфему и правильно выделить её в слове.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приставок часто встречается в упражнениях и диктантах, поэтому полезно запомнить их внешний вид и быстро находить в составе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словах одна и та же приставка меняет последнюю букву в зависимости от начального звука корня.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«Орфограммы в приставках»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на з/с: сравнение слов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звонкими согласными пишется з, перед глухими — с; правило работает на стыке морфем.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при- показывает приближение, присоединение, близость или неполноту действия. Поэтому в словах приехать, приклеить, приоткрыть и пригорок смысл помогает выбрать правильное написание.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пре- часто означает «очень» или имеет значение, близкое к пере-. В словах прекрасный, преувеличить и преградить нужно внимательно вслушиваться не в звучание, а в смысл.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пре- и при-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0962" y="1205475"/>
            <a:ext cx="420300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приставках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Пре- и при-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приставки, если ориентируются только на звучание. Надёжнее сначала определить значение слова и сравнить его с правилом.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или предлог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приставка пишется слитно, а предлог — отдельно. В словах подойти и под столом нужно сначала определить, какая часть речи и какая часть слова перед нами.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 и с на стыке морфем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не замечают первый звук корня. Перед звонким пишется з, перед глухим — с, поэтому важно выделять обе части слова.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Безударную гласную в корне проверяют ударением: подбирают родственное слово, где нужный звук слышится ясно, например: вода — воды, трава — травы.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Проверяемые безударные гласные в корне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должно быть однокоренным, то есть иметь общий корень и близкое значение. Только тогда оно помогает увидеть правильную букву.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корне гласная звучит нечетко, не стоит писать её наугад. Нужно сначала найти проверочное слово и только потом записывать слово без ошибки.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подбирать проверочное слово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слов помогает увидеть букву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ищут среди однокоренных слов: свет — светлый, гора — горный, дом — домик. В таком слове нужная гласная должна оказаться под ударением, чтобы её было хорошо слышно.
</a:t>
            </a:r>
            <a:endParaRPr lang="en-US" sz="1094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показывает правильный вариант
</a:t>
            </a:r>
            <a:pPr algn="ct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подбирает проверочное слово, он как будто переносит ударение на нужную букву. Тогда становится ясно, какую гласную нужно писать в исходном слове без сомнений.
</a:t>
            </a:r>
            <a:endParaRPr lang="en-US" sz="1144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звучание — не всегда помощь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слова похожи по звучанию, но не связаны по смыслу и корню. Например, река и редкий не образуют пару для проверки, потому что у них разное происхождение.
</a:t>
            </a:r>
            <a:endParaRPr lang="en-US" sz="12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корнях выбор буквы зависит от правила: ударение не помогает, поэтому важно запомнить условия написания.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русского языка, 5 класс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с чередованием гласных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показывает, что одинаковые по смыслу слова могут писаться по-разному; проверка строится не на слухе, а на грамматическом признаке.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232624"/>
            <a:ext cx="4228200" cy="988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проверяемых и чередующихся корней
</a:t>
            </a:r>
            <a:endParaRPr lang="en-US" sz="2737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различить два типа написания в корне и выбрать правильный способ проверки.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гласная проверяется ударением, нужен проверочный родственник; если есть чередование, важно знать правило и не подменять его подбором слова.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русского языка, 5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безударной гласной в корне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проверки орфограммы в корне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Непроверяемые гласные в корне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нельзя проверить ударением, потому что нужная буква не проявляется в родственных словах. Их написание нужно запоминать по словарю и по частому употреблению.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словам относятся, например, карандаш, футбол, лопата, берёза, класс. В них важно не угадывать букву, а помнить правильный образ слова.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слова часто встречаются в учебных текстах, поэтому полезно выписывать их в отдельный список и повторять перед диктантами и проверочными работами.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не поддаётся проверке, это не ошибка в рассуждении. Просто для него действует другой способ: запоминание, повторение и внимательное чтение.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русской приставки на согласную вместо и обычно пишется ы: сыграть, подытожить, разыскать. Это связано с тем, что звук на границе морфем меняется по правилу.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ы и и после приставок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после приставок меж- и сверх- буква и сохраняется: межинститутский, сверхинтересный. Чтобы не ошибиться, полезно сразу выделять приставку и корень разными цветами.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практике ошибки чаще появляются там, где нужно быстро выбрать правило и не перепутать похожие случаи.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заданий 5 класса по русскому языку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орфограммы вызывают больше всего трудностей
</a:t>
            </a:r>
            <a:endParaRPr lang="en-US" sz="2188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связаны с проверкой безударных гласных и выбором пре-/при-; значит, этим темам нужен особенно внимательный тренинг.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в какой части слова находится орфограмма: в приставке или в корне. Это помогает сразу выбрать нужный способ рассуждения.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самопроверки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устанавливают тип орфограммы: з/с, пре-/при-, ы/и после приставки, безударная гласная, чередование или словарное написание. После этого применяют правило или подбирают проверочное слово.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 — перечитать слово в предложении или словосочетании. Так легче заметить, подходит ли написание по смыслу и не осталось ли ошибки.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орфограммы помогают понять строение слова и выбрать правильное написание не по догадке, а по правилу. Чем увереннее ученик распознаёт приставки и корни, тем грамотнее пишет.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орфограммы в приставках и корнях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2026-05-22T06:58:12Z</dcterms:created>
  <dcterms:modified xsi:type="dcterms:W3CDTF">2026-05-22T06:58:12Z</dcterms:modified>
</cp:coreProperties>
</file>