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движение крови и лимфы в организме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и лимфа доставляют кислород и защищают организм, обеспечивая питание и очистку.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Вехи открытия кровеносной и лимфатической 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Гарвей доказал круговое движение крови, а лимфатическую систему начали изучать чуть позже. Эти системы взаимосвязаны и жизненно важны для защиты и здоровья человека.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– главный двигатель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7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выступает насосом, создавая давление, благодаря которому кровь циркулирует по телу. Его ритмичные сокращения обеспечивают насосную функцию.
</a:t>
            </a:r>
            <a:endParaRPr lang="en-US" sz="950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Артерии: пути от сердца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несут насыщенную кислородом кровь от сердца к органам. Они имеют толстые эластичные стенки, способствующие поддержанию высокого давления.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и вены: доставка и возврат
</a:t>
            </a:r>
            <a:pPr algn="l" indent="0" marL="0">
              <a:lnSpc>
                <a:spcPct val="100000"/>
              </a:lnSpc>
              <a:buNone/>
            </a:pPr>
            <a:r>
              <a:rPr lang="en-US" sz="7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— мелкие сосуды, где происходит обмен веществ с тканями. Вены возвращают кровь обратно к сердцу, имея клапаны для предотвращения обратного тока.
</a:t>
            </a:r>
            <a:endParaRPr lang="en-US" sz="945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кровеносной системы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сосуды: сбор и движение лимфы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сосуды собирают лишнюю жидкость из тканей и направляют её через систему в лимфатические узлы для очистки.
</a:t>
            </a:r>
            <a:endParaRPr lang="en-US" sz="1043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узлы: фильтры и защитники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узлах задерживаются микроорганизмы и токсичные вещества. Здесь лимфоциты обучаются бороться с инфекциями, укрепляя иммунитет.
</a:t>
            </a:r>
            <a:endParaRPr lang="en-US" sz="1043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Селезёнка и тимус: контроль и созревание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Селезёнка обновляет качество крови, удаляя старые клетки. Тимус отвечает за созревание лимфоцитов, важных для иммунитета.
</a:t>
            </a:r>
            <a:endParaRPr lang="en-US" sz="1043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лимфатической системы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4860" y="1835776"/>
            <a:ext cx="444363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состава крови и лимфы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и лимфа отличаются составом и функциями, отражающими их роль в организме.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составе отражают задачи — транспорт у крови и иммунная защита у лимфы.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физиология человека, учебник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круг: газообмен в лёгких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малом круге кровь направляется к лёгким для насыщения кислородом и удаления углекислого газа, что обеспечивает дыхательный процесс.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круг: снабжение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круг снабжает ткани кислородом и питательными веществами, а также забирает продукты обмена для их удаления из организма.
</a:t>
            </a:r>
            <a:endParaRPr lang="en-US" sz="1184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круга кровообращения: принципы работы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крови в большом круге кровообращения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крови от сердца к органам и обратно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лимфы по лимфатическим сосудам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межклеточной жидкости до возвращения в кровоток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крови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транспортирует кислород, углекислый газ, питательные вещества и гормоны, поддерживая обмен веществ во всем организме.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в крови обеспечивают защиту от инфекций, активно борясь с чужеродными микроорганизмами и патогенами.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регулирует температуру тела и участвует в свертывании, предотвращая потерю крови при повреждениях сосудов.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225" y="2097743"/>
            <a:ext cx="233742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2652" y="2097743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202" y="2097743"/>
            <a:ext cx="339989" cy="3399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избытка жидкости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 собирает и выводит из тканей излишек межклеточной жидкости, предотвращая отёки и поддерживая гомеостаз.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18294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липидов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пищеварения лимфа переносит жиры от кишечника к кровотоку для дальнейшего использования организмом.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594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Лимфоциты, содержащиеся в лимфе, распознают и уничтожают вредные микроорганизмы, повышая иммунитет организма.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лимфы в организме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давления: артерии, вены и лимфатические сосуды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Лимфатическое давление низкое из-за отсутствия насосов, движение лимфы обеспечивается сокращениями мышц и клапанами в сосудах.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Низкое давление в лимфатической системе объясняет медленное течение лимфы по сравнению с кровью, что влияет на скорость обменных процессов.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энциклопедия, 2023
</a:t>
            </a:r>
            <a:endParaRPr lang="en-US" sz="93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сердца и особенности работы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сердца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состоит из четырёх камер: два предсердия принимают кровь, два желудочка её выталкивают. Клапаны между ними предотвращают обратный ток крови.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сокращается около 70 раз в минуту, перекачивая примерно 5 литров крови. Сокращения регулируются электрическими импульсами, обеспечивая равномерный кровоток.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8737" y="1835776"/>
            <a:ext cx="5257047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артериальной и венозной кровью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показателей и функций артериальной и венозной крови показывает их роль в организме.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кислородное содержание отражают статус крови в транспортировке газов и обмене веществ между органами.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человека, 2022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Венозные клапаны препятствуют обратному току крови, обеспечивая её движение к сердцу, что предотвращает застой и способствует правильной циркуляции.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клапаны поддерживают односторонний поток лимфы, особенно важны при вертикальном положении, они помогают лимфе преодолевать гравитацию.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Клапаны в венах и лимфатических сосудах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упражнений частота сердечных сокращений и выброс крови увеличиваются, что обеспечивает усиленное питание тканей кислородом и энергией.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физической активности на кровообращение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Увеличивается раскрытие капилляров, что ускоряет обмен веществ и выведение углекислого газа и отходов из клеток.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скелетных мышц способствует венозному возврату крови к сердцу, улучшая кровообращение и предупреждая застои.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стимулирует лимфатическую систему, улучшая отток лимфы и укрепляя иммунную защиту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лимфы: первая линия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 задерживают бактерии и вирусы, предотвращая их распространение по организму. Это защищает ткани и органы от инфекций и воспалений.
</a:t>
            </a:r>
            <a:endParaRPr lang="en-US" sz="1184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иммунных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узлах лимфоциты распознают патогены и формируют специфический иммунный ответ. Это помогает организму эффективно бороться с заболеваниями и запоминать возбудителей.
</a:t>
            </a:r>
            <a:endParaRPr lang="en-US" sz="1140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лимфатических узлов в иммунитете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нарушений кровообращения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Гипертония характеризуется повышенным давлением, увеличивая нагрузку на сердце и сосуды. Анемия снижает транспорт кислорода, вызывая слабость и усталость.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Тромбоз — образование сгустков крови в венах или артериях, что может привести к закупорке и нарушению кровотока. Требуется своевременная диагностика и лечение.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84080" y="1949881"/>
            <a:ext cx="284764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Лимфостаз возникает из-за нарушения оттока лимфы, вызывая отёки и увеличение конечностей. Основные причины: повреждения сосудов, инфекции, операции.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158519" y="1949881"/>
            <a:ext cx="284764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лечения лимфостаз приводит к хроническим отёкам и снижению иммунной защиты. Важно своевременно диагностировать и применять комплексное лечение.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нарушений лимфотока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упражнения улучшают циркуляцию крови и лимфы, укрепляют сердце и сосуды, поддерживая здоровье системы кровообращения.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и отказ от вредных привычек снижают риск заболеваний. Медицинские обследования помогают выявить проблемы на ранних стадиях.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 сосудов и лимфы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72" y="-1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75" y="1318375"/>
            <a:ext cx="3925200" cy="25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здоровья кровеносной и лимфатической 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работы кровеносной и лимфатической систем помогает беречь здоровье, поддерживать иммунитет и обеспечивает нормальное питание и защиту клеток организма.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2026-05-09T01:12:23Z</dcterms:created>
  <dcterms:modified xsi:type="dcterms:W3CDTF">2026-05-09T01:12:23Z</dcterms:modified>
</cp:coreProperties>
</file>