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6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Предреволюционное творчество (1913–1917): литература на пороге перемен
</a:t>
            </a:r>
            <a:pPr algn="l" indent="0" marL="0">
              <a:lnSpc>
                <a:spcPct val="9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почувствовала грядущий перелом раньше истории.
</a:t>
            </a:r>
            <a:endParaRPr lang="en-US" sz="3261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накануне перемен: как менялась эпоха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1910-х годов быстро росли города, обострялись социальные конфликты и менялся привычный уклад жизни. Первая мировая война усилила тревогу, а революция 1917 года по-новому поставила вопрос о роли искусства.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литературы 1913–1917 годов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всё чаще говорили о надвигающейся катастрофе, внутреннем одиночестве и утрате опоры. Мир в их произведениях кажется хрупким, а будущее — неясным и тревожным.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место занимает образ войны: она разрушает привычную жизнь, меняет интонацию лирики и заставляет по-новому смотреть на человека, страну и историю.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становится символом напряжённого времени: шумным, резким, чужим и одновременно притягательным. В нём особенно заметны движение, разрыв и чувство ускорения.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передать сложность эпохи, писатели используют контрасты, символы, необычный ритм и краткие образы. Язык литературы становится более сжатым и выразительным.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и тревога истории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особенно остро чувствовал перемены времени. В его стихах звучат тревога, ожидание и любовь к России, которую он показывает как живую и противоречивую силу.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Ахматова, Гумилёв и Маяковский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сохраняет точность чувства и внутреннее достоинство, Гумилёв ценит ясность формы, а Маяковский ломает привычную речь. Так поэзия отвечает на один и тот же исторический вызов по-разному.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Серебряного века на переломе эпох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течения искали новые способы говорить о мире, но делали это по-разному и с разной степенью радикальности.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выглядит самым смелым, а символизм и акмеизм по-своему сохраняют связь с традицией.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направления Серебряного 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художественных принципов символизма, акмеизма и футуризма по литературоведческим описаниям периода 1913–1917 годов
</a:t>
            </a:r>
            <a:endParaRPr lang="en-US" sz="7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1914–1917 годов Блок особенно остро передаёт чувство тревоги и перемен. Личное переживание у него тесно связано с судьбой России и ощущением исторической грозы.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часто соединяет красоту и трагизм. Даже когда звучит тема родины, в ней чувствуется напряжение, ожидание испытаний и неясность будущего.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у Блока многогранен: это не просто страна, а живая сила с болью, надеждой и внутренним конфликтом. Поэтому его тексты так точно передают дух времени.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Блок: поэт исторического перелома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12" y="1750102"/>
            <a:ext cx="485400" cy="388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404" y="1716712"/>
            <a:ext cx="398213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главный герой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Маяковского звучат улицы, вывески, толпа и движение. Город у него не фон, а мощная сцена, где сталкиваются старое и новое.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интонация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говорит громко, отрывисто и напряжённо. Короткие строки и неожиданные паузы помогают передать энергию, спор и нетерпение эпохи.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и игра со словом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смело создавал новые слова и необычные выражения. Так он показывал, что для нового времени нужен и новый поэтический язык.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 привычной формой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заметны контрасты, плакатность и необычная графика. Всё это делает стихотворение похожим на живое выступление, а не на спокойное чтение.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Маяковский: новый городской ритм
</a:t>
            </a:r>
            <a:endParaRPr lang="en-US" sz="27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другие искусства эпохи авангарда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шла рядом с живописью, театром и музыкой, где художники тоже искали новый язык. Общим стало желание уйти от привычного изображения мира и показать его по-новому.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— эксперименты с ритмом, композицией и даже внешним видом текста. Слово становилось не только смыслом, но и зрительным, звучащим художественным материалом.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годом произведения становились более напряжёнными и менее спокойными по интонации и образам.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1917 году литература окончательно переходит от личной гармонии к ощущению исторического перелома.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образ мира в литературе 1913–1917 годов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интерпретация художественной динамики литературы 1913–1917 годов на основе программных текстов эпохи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хотели, чтобы поэзия звучала как энергия нового века. Для этого они использовали резкий ритм, смелые образы и слова, которых раньше в литературе не было.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тексты часто выглядели необычно даже на странице: короткие строки, разрывы, выделения и игра шрифтом усиливали впечатление движения и вызова старым правилам.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не просто писали стихи, но и спорили с традицией в манифестах и выступлениях. Они доказывали, что искусство должно быть свободным и готовым к переменам.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и литературный эксперимент
</a:t>
            </a:r>
            <a:endParaRPr lang="en-US" sz="25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рождалось предреволюционное произведение
</a:t>
            </a:r>
            <a:pPr algn="l" indent="0" marL="0">
              <a:lnSpc>
                <a:spcPct val="90000"/>
              </a:lnSpc>
              <a:buNone/>
            </a:pPr>
            <a:r>
              <a:rPr lang="en-US" sz="92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тревога, война и общественные перемены постепенно меняли замысел, язык и форму текста в литературе 1913–1917 годов.
</a:t>
            </a:r>
            <a:endParaRPr lang="en-US" sz="25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 резко изменило настроение литературы: в текстах усилились тревога, ожидание беды и ощущение, что привычный мир становится хрупким.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1915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всё чаще обращаются к темам потерь, разлуки и человеческой незащищённости. Война становится не фоном, а главным жизненным испытанием.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революционных событий литература всё сильнее говорит о переломе истории, разрушении старого порядка и неопределённости будущего.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1916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заметнее звучат гражданские интонации. Авторы пытаются понять, как война меняет человека, семью и судьбу страны.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в литературе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и их художественные особенности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 по-разному поэты отвечали на вызовы времени, сохраняя общую тягу к обновлению поэтической речи.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 сходятся в одном: литература ищет более точное, смелое и выразительное слово для новой эпохи.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русской поэзии 1913–1917 годов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1913 год: последний мирный рубеж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1913 году русская литература ещё сохраняла связь с традицией, но уже заметно стремилась к обновлению. Эксперименты с формой и интонацией становились всё смелее, особенно в поэзии.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Этот год часто воспринимается как граница между относительным спокойствием и временем потрясений. Поэтому именно в нём особенно ясно видны предчувствие перемен и напряжённый поиск нового художественного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56" y="1898588"/>
            <a:ext cx="689613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265" y="1898588"/>
            <a:ext cx="603411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779" y="1889063"/>
            <a:ext cx="611746" cy="6991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097" y="1898588"/>
            <a:ext cx="689613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интонация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всё чаще выбирали короткие, обрывистые фразы и выразительные паузы. Такая речь звучала напряжённо и помогала передать тревогу времени.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Словесный эксперимент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появлялись неологизмы, необычные рифмы и смелые сочетания слов. Поэты сознательно ломали привычные правила ради нового звучания.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форма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могли располагаться на странице необычно, чтобы усилить ритм и смысл. Внешний вид стихотворения тоже становился частью художественного замысла.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и метафоры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противопоставления и неожиданные образы делали произведение более выразительным. С их помощью передавались резкость эпохи и внутреннее беспокойство человека.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форма предреволюционной литературы
</a:t>
            </a:r>
            <a:endParaRPr lang="en-US" sz="2476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форма предреволюционной литературы
</a:t>
            </a:r>
            <a:endParaRPr lang="en-US" sz="247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смену тем, но и изменение общего тона: от спокойной лирики к более жёсткому и тревожному звучанию.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1917 году, тем сильнее литература откликается на историю, а не на личную гармонию.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литературных акцентов до войны и во время войны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литературным тенденциям 1913–1917 годов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объединяло разные литературные течения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Символизм, акмеизм и футуризм по-разному смотрели на мир, но каждый искал новый способ говорить о человеке, времени и смысле искусства.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Все течения уделяли особое внимание слову: его звучанию, точности, образности и способности передавать сложные чувства без длинных объяснений.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Для этой эпохи важны символ, ритм, контраст и эксперимент с формой. Именно они помогали литературе выразить напряжение быстро меняющейся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и культурные изменения 1913–1917 годов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вехи показывают, как исторические события шаг за шагом меняли темы, интонацию и художественные задачи литературы.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менялась вместе с историей: от эксперимента к тревоге, а затем к осмыслению революционного перелома.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культурных событий 1913–1917 годов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короткое время поэты и писатели успели обновить язык, усилить гражданскую интонацию и подготовить литературу к новым темам, которые важны и сегодня.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русской литературы 1913–1917 годов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лет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стал мостом между Серебряным веком и литературой XX века.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Предреволюционная литература: время тревоги и обновления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1913–1917 годов стала зеркалом переломной эпохи: она услышала шум войны, почувствовала приближение перемен и создала новые формы, которые повлияли на всю русскую поэзию XX века.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2026-05-22T23:36:32Z</dcterms:created>
  <dcterms:modified xsi:type="dcterms:W3CDTF">2026-05-22T23:36:32Z</dcterms:modified>
</cp:coreProperties>
</file>