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элементарная единица вида: основные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аспектов популяции в биологии, её структуры и эволюционной роли.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представлений о популяциях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о популяциях сформировались XIX веке благодаря Дарвину. В XX веке учёные, такие как Вавилов и Костицев, развили понятия, выделяя популяцию как основу для понимания наследственности и эволюционных процессов.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основные характеристики популяции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группа особей одного вида, живущих на ограниченной территории и способных к свободному скрещиванию, что обеспечивает обмен генетическим материалом.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 общность генофонда, демографическая и пространственная структура, а также ограничения по времени, обеспечивающие единство и самостоятельность популяции.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обладает способностью поддерживать численность путём воспроизводства, что обеспечивает её устойчивость и адаптацию к условиям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естественных популяций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Волчья популяция в лесах Канады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обитают большими стаями, взаимодействуют и скрещиваются на определённых участках, образуя устойчивый генофонд и влияя на экосистему региона.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Берёзовые насаждения одного лесного участка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на ограниченной территории формируют популяцию, где происходит обмен пыльцой, что обеспечивает генетическую связь и разнообразие внутри вида.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Чёрного моря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медуз в акватории объединяет особей, способных свободно размножаться, сохраняя вид и приспосабливаясь к условиям водной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популяций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Пространственная ограниченность определяет ареал, в пределах которого происходит взаимодействие и скрещивание особей одной популяции.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плотность указывают на количество особей и степень их концентрации, влияя на внутрипопуляционные отношения и выживаемость.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и возрастная структура отражают распределение особей по видам и стадиям развития, что определяет демографическую динамику.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и смертность формируют естественную динамику численности, учитывая экологические факторы и ресурсы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и генетическое разнообразие популяций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7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как основа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объединяет все аллели, обеспечивая вариабельность и потенциал для наследования признаков, что поддерживает адаптационные возможности популяции.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формирования генетического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4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Мутации, миграции и перекрёстное скрещивание активно пополняют генофонд новыми вариантами, повышая устойчивость и приспособленность к изменениям среды.
</a:t>
            </a:r>
            <a:endParaRPr lang="en-US" sz="101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популяций отличаются по размеру и охватываемым территориям, что влияет на их биологические и экологические особенности.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особей могут включать макропопуляции, формируя широкие внутривидовые сообщества с комплексными динамическими процессами.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экологические исследования
</a:t>
            </a:r>
            <a:endParaRPr lang="en-US" sz="3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структура популяций: субпопуляции и группы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являются волчьи стаи, колонии морских птиц и локальные группировки бабочек, демонстрирующие адаптивные социальные структуры.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Субпопуляции — это локальные объединения внутри популяции с частичной автономией, отличающиеся по генетическому и демографическому составу.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и демы образуются под влиянием миграций, расселения и социальных поведенческих факторов, поддерживая жизнеспособность популяции.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численности: примеры и механизмы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популяций подвержена сменам из-за изменений климата, пищи, а также влияния хищников и паразитов, вызывающих острые колебания.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Циклические изменения, как у саранчи или вспышки численности мышей после урожая, отражают адаптационные реакции на меняющиеся условия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Циклические изменения, как у саранчи или вспышки численности мышей после урожая, отражают адаптационные реакции на меняющиеся условия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динамики численности популяции волков (1950-2020 гг.)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снижения численности вследствие охоты с 1970-х годов популяция стала восстанавливаться при охранных мерах.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Региональный экологический мониторинг, 2022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влияние антропогенного давления и важность охраны для стабилизации крупного хищника.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613372"/>
            <a:ext cx="4486275" cy="24608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характеристик различных популяций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численности, плотности и возрастной структуры трёх типов популяций: микропопуляции прудовых рыб, популяции волков и популяции сосны обыкновенной.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экологические отчёты за 2015-2020 гг.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численности и структуре отражают уникальные экологические и биологические особенности каждой популяции, требующие специализированных методов исследования и охраны.
</a:t>
            </a:r>
            <a:endParaRPr lang="en-US" sz="113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и функции популяций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обеспечивают биологическую устойчивость видов, поддерживая баланс экосистем через обмен веществ и энергии между организмами и окружающей средой.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вариативность популяций способствует их адаптации к изменяющимся экологическим условиям, позволяя выживать в нестабильных и разнообразных средах.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Функционирование популяций является фундаментом биоразнообразия, поддерживая экологический баланс и обеспечивая основу для природных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процессы и изоляция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животных способствует генетическому обмену между популяциями, предотвращая генетическое вырождение и способствуя адаптивному разнообразию, например, нерест лосося в реках.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 поведенческая изоляция ведёт к формированию уникальных генетических группировок, как у вьюрков на Галапагосских островах, что способствует биологическому разнообразию.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факторов окружающей среды на популяции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влияют на доступность ресурсов и условия обитания, вызывая колебания численности и структурные сдвиги в популяциях.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и внутривидовая конкуренция определяют распределение ресурсов, влияя на выживаемость и репродуктивный успех особей внутри популяции.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паразитов и болезней способно значительно снижать численность, изменяя демографическую структуру и генетический состав популяций.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человека, включая загрязнение и урбанизацию, меняет среды обитания, вызывая фрагментацию популяций и угрожая их стабильности.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как основа микроэволюционных изменений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Внутрипопуляционные изменения генофонда способствуют появлению адаптивных признаков, закладывая основу для эволюционных преобразований вида.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естественного отбора, мутаций и генетического дрейфа реализуются именно на уровне популяций, определяя направление и скорость микроэволюции.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между популяциями способствуют обогащению генетического состава и формированию новых адаптаций, что имеет решающее значение для видообразования.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популяций и формирование гибридных зон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Ареалы популяций часто пересекаются, формируя гибридные зоны, где происходит межпопуляционное скрещивание и обмен генетической информацией.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зоны способствуют генетическому разнообразию и могут служить источниками новых адаптивных комбинаций признаков.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гибридизации чёрной и серой вороны в Европе показывает важность гибридных зон для эволюционной динамики видов.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аналогичные процессы наблюдаются в горах Кавказа, где гибридизация рододендронов усиливает экологическую пластичность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436" y="1376975"/>
            <a:ext cx="2300479" cy="303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74336" y="1376975"/>
            <a:ext cx="2300479" cy="303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понятиями «вид» и «популяция»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8302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как совокупность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включает все популяции, способные к потенциальному скрещиванию, объединяя широкий географический ареал. Например, бурый медведь имеет многочисленные локальные популяции с общим генофондом, но разными экологическими особенностями.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990175" y="1501575"/>
            <a:ext cx="1521600" cy="284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локальная экологическая 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представляет собой локальную группу особей со своими адаптациями и уникальным генофондом. Локальные популяции бурого медведя отличаются по поведению и генетическому составу в зависимости от региона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регулирования численности популяций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хищничества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резко снижает численность добычи, регулируя её рост и предотвращая перенаселение.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паразитизм
</a:t>
            </a:r>
            <a:pPr algn="l" indent="0" marL="0">
              <a:lnSpc>
                <a:spcPct val="100000"/>
              </a:lnSpc>
              <a:buNone/>
            </a:pPr>
            <a:r>
              <a:rPr lang="en-US" sz="496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и межвидовая конкуренция ограничивают ресурсы, а паразитизм ослабляет популяции, влияя на их численность.
</a:t>
            </a:r>
            <a:endParaRPr lang="en-US" sz="1189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Абсолютные факторы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 и другие абиотические факторы влияют на выживаемость и воспроизводство популяций.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воздействие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меры, такие как охрана или контроль численности, играют ключевую роль в регулировании стабильности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популяций для поддержки биоразнообразия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сохранения, как в программах по амурскому тигру и европейскому зубру, направлена на восстановление и поддержание жизнеспособных популяций.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разнообразия популяций обеспечивает устойчивость вида перед внешними изменениями, снижая риск массового вымирания.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генетического разнообразия в популяциях способствует адаптации и эволюционной гибкости в меняющихся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Популяционный подход — ключ к пониманию биологических процессов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популяций способствует глубокому пониманию эволюции и экологии, являясь фундаментом для сохранения природы и рационального управления биологическими ресурсами.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2026-05-10T01:49:38Z</dcterms:created>
  <dcterms:modified xsi:type="dcterms:W3CDTF">2026-05-10T01:49:38Z</dcterms:modified>
</cp:coreProperties>
</file>