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среда жизни: основные темы урока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почву как основу жизни растений, животных и человека.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жизненно важный природный ресурс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веками под влиянием климата, горных пород, воды и живых организмов. Она обеспечивает растения питательными веществами и служит домом для многих животных, играя ключевую роль в природном круговороте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почвы и её горизонты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органического слоя, переходного минерального горизонта и слоя материнской породы. Верхний слой — гумусовый — богат органикой и служит питательной средой для растений.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горизонтами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горизонт отличается составом, цветом и количеством почвенных организмов, что отражает их функциональное значение в экосистеме и процессах почвообразования.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свойства почвы для жизни организмов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влияет на рост и урожайность растений, определяя доступность питательных веществ для корней.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Пористость обеспечивает циркуляцию воздуха и воды, необходимые для дыхания корней и микроорганизмов.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почвы регулирует видовой состав флоры и фауны, влияя на биохимические процессы в экосистеме.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микроорганизмы в почве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почвенных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ключевые разлагатели органики, преобразующие остатки растений и животных в питательные вещества. Они поддерживают плодородие почвы и участвуют в азотфиксации, обогащая почву важными элементами.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и микоризных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сложные органические вещества, а микориза — симбиоз корней с грибными нитями — улучшает снабжение растений водой и минеральными веществами, способствуя их росту.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— строители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рыхлят почву, проходя через перегной с минеральными частицами. Их деятельность улучшает структуру почвы и аэрацию, что повышает плодородие и способствует жизни других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23" y="2500590"/>
            <a:ext cx="5778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почвенных бактерий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активно разлагают мёртвые остатки растений и животных, превращая их в питательные вещества для растений.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связывают атмосферный азот, обогащая почву доступными формами этого важного элемента.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высвобождении фосфора и калия, поддерживая минеральное питание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их роль в почвообразовании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сложных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способны разрушать древесину и другие прочные органические материалы, превращая их в доступные для растений формы. Это способствует формированию богатого органического слоя почвы.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микоризы с 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связь грибов с корнями растений, которая увеличивает доступ воды и минеральных веществ, укрепляя здоровье и рост растений в разнообразных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перерабатывают органику и рыхлят почву, тем самым улучшая её структуру и плодородие, что подтверждают многочисленные научные исследования.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тонна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 год образуется и улучшается благодаря активности дождевых червей на каждом гектаре земли.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агрономии и почвоведения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23783"/>
            <a:ext cx="3239400" cy="15196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почвенных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бактерий, грибов, червей и насекомых в структуре и плодородии почвы.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выполняет уникальную функцию, совместно поддерживая плодородие и структуру почвы.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Почвообразующая роль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разрушают горные породы, создавая первичные условия для формирования почвы и накопления органических веществ.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Выделяемые корнями органические кислоты способствуют вымыванию минералов и изменению химического состава почвы.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стимулируют развитие почвенных микроорганизмов, укрепляя биологические процессы почвообразования.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Отмершие части растений становятся источником органики, которая после разложения образует гумус — основу плодородия.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Гумус: источник плодородия почвы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гумуса для почвы 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улучшает влагозадержание и структуру почвы, обеспечивая доступ воздуха к корням. Благодаря ему повышается плодородие и активизируется развитие растений, стимулируется здоровое развитие экосистем.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состав гумуса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образуется при разложении остатков растений и животных, превращаясь в тёмно-коричневый слой. Он содержит важные питательные элементы — азот, фосфор и калий, необходимые для роста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гумуса в типах почв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содержит значительно больше гумуса, что способствует высокой урожайности. В менее гумусных почвах растения испытывают дефицит питательных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гумуса характерно для плодородных почв и напрямую связано с их способностью поддерживать растительный рост.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обзоры российских агрохимиков,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почвообразования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разрушение горных пород под влиянием воды, ветра и температуры начинается формирование почвы.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растения внедряются в поверхность пород, способствуя химическим изменениям.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растений и животных разлагаются, образуя гумус, который обогащает почву.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горизонтов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 разным составом и структурой формируются, создавая почвенный профиль, пригодный для жизни растений и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почвообразования и его участники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почвы по данным учебника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животных в почвообразование и аэрацию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создают сети подземных ходов, улучшая проникновение воздуха и воды в почву, что способствует развитию растений и микробов.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роют глубокие ходы до 70 см, разрыхляя почву и улучшая её структуру, что способствует циркуляции кислорода.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Жужелицы и другие насекомые разлагают органические остатки, ускоряя их переработку и распределение питательных веществ по слоям почвы.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в поддержании водного баланса экосистем
</a:t>
            </a:r>
            <a:endParaRPr lang="en-US" sz="2381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естественный регулятор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впитывает дождевую воду и медленно отдаёт её растениям, предотвращая засухи. Структура почвы обеспечивает равномерное распределение влаги, важное для здоровья растений и микрофлоры.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воды и корни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влагу из почвы и передают её дальше через растения. Эта система поддерживает влажность воздуха и способствует стабилизации климата в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и животных на свойства почвы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разные организмы влияют на закрепление почвы и её плодородие, обеспечивая устойчивость экосистем.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Синергия растений и животных повышает устойчивость почвы, укрепляя её структуру и питательность.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экологических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разрушения почвы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без севооборота истощает почву, снижая её плодородие и ухудшая структуру.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ведёт к эрозии и потере верхнего плодородного слоя почвы.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химикатами ухудшает биологическую активность почвы и загрязняет подземные воды.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орошение вызывает засоление и ухудшение водного режима, дополнительно разрушая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охраны и улучшения почвы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для здоровья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различных культур помогает поддерживать баланс питательных веществ, снижает риск истощения почвы и уменьшает развитие вредителей.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лесополос в защите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вдоль полей защищает почву от ветровой эрозии и улучшает микроклимат, способствуя сохранению влагозапаса.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детей в посадке деревьев и природоохранных акциях формирует ответственное отношение к природе и способствует сохранению почвенного покрова.
</a:t>
            </a:r>
            <a:endParaRPr lang="en-US" sz="9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жизни и залог будущего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почвы — наша общая задача: от этого зависит продовольственная безопасность, чистая вода и здоровье планеты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2026-05-08T15:40:27Z</dcterms:created>
  <dcterms:modified xsi:type="dcterms:W3CDTF">2026-05-08T15:40:27Z</dcterms:modified>
</cp:coreProperties>
</file>