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согласные в корне слова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двойные согласные и писать слова без ошибок.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тема на уроке русского языка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удвоенными согласными часто встречаются в учебе и жизни. Если научиться замечать две одинаковые буквы рядом, легче писать правильно, проверять себя и не терять важные орфограммы в словах.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удвоенными согласными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согласные — это две одинаковые буквы, которые стоят рядом в слове и передают один общий звуковой участок.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словах чаще всего встречаются сочетания нн, лл, сс, мм, пп и рр: тонна, аллея, класс, сумма, группа, Россия.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нужно видеть целиком. Если пропустить одну букву, написание станет неверным, хотя слово может звучать почти так же.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такие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с удвоенными согласными пришли в русский язык из других языков и сохранили свое написание почти без изменений.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знакомые школьные слова: класс, группа, масса, ванна. Их полезно узнавать не только на слух, но и глазами.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встречаются в названиях предметов и мест: шоссе, касса, коллекция, антенна. Они часто попадаются в учебнике и тетради.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третьеклассника это чаще всего словарные слова. Их не угадывают, а запоминают по точному написанию — как фотографию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удвоение в слове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видно сразу: две одинаковые согласные стоят рядом внутри слова. Важно замечать именно пару букв, а не одну. Тогда слово класс, масса или антенна будет написано правильно.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на слово внимательно и медленно. Если выделить двойную согласную цветом или подчеркнуть ее, зрительная память запоминает форму слова гораздо быстрее и веселее.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легко ошибиться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кажется, будто достаточно одной буквы, но в написании нужны две: касса, группа, тонна, шоссе. Тут глаз должен быть внимательнее уха.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чтение по буквам и запоминание слова целиком. Чем чаще ученик видит правильный вариант, тем увереннее пишет его без пропусков.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 потому, что в речи удвоенная согласная слышится не очень отчетливо. Слово будто прячет свою вторую букву, как маленький фокусник.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слово с удвоенной согласной
</a:t>
            </a:r>
            <a:endParaRPr lang="en-US" sz="2977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 пропустить вторую букву при письме.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49314"/>
            <a:ext cx="440100" cy="4542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школьные примеры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Ванна, аллея, тонна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увидеть разные варианты удвоения. Чем чаще ученик встречает их в упражнениях, тем быстрее запоминает правильный вид слова.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названия тоже могут содержать удвоенные согласные. Это еще один повод внимательно читать слово целиком и не пропускать ни одной буквы.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 группа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звучат на уроках и в разговорах в школе. В них легко забыть вторую согласную, поэтому полезно читать их по буквам и писать особенно аккуратно.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Касса и шоссе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встречаются в повседневной жизни: в магазине, в городе, в дороге. Они хорошо показывают, что написание нужно запоминать, а не угадывать по слуху.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нн и лл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нн встречается в словах тонна, ванна и антенна. Две буквы н должны стоять рядом, без пропуска, как два верных товарища.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написание и проговаривать слово по буквам. Так ученик лучше запоминает обе согласные и увереннее пишет словарные слова.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лл есть в слове аллея. Здесь особенно важно не торопиться: одна лишняя спешка — и вместо правильного слова получится ошибка.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сс, мм и пп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сс встречается в словах класс, касса и шоссе. Эти слова часто попадаются в заданиях, поэтому их удобно повторять несколько раз.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выписать такие слова в отдельный список словарных слов и повторять их короткими порциями. Так запоминание идет легче и увереннее.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пп встречается в слове группа. Оно нередко вызывает ошибку, если писать слово только по слуху, без внимательной проверки.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мм есть в слове сумма. В нем две одинаковые буквы стоят рядом, и это нужно запомнить как точный зрительный образ.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без ошибок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слово по буквам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кажется знакомым, полезно не торопиться и прочитать его по буквам. Так легче заметить две одинаковые согласные рядом, как в словах «класс» и «группа».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глазам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 карточке можно писать крупно и выделять двойную букву цветом. Тогда она сразу бросается в глаза, и правильный образ слова запоминается лучше.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вслух и списываем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несколько раз произнести слово и аккуратно списать его в тетрадь, рука и память работают вместе. Так «касса» и «шоссе» запоминаются без лишних ошибок.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письме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писать слово только по слуху: в разговоре удвоенная согласная звучит не очень ясно, поэтому легко пропустить одну букву и получить ошибку.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сокращать слово на одну букву, даже если так быстрее. В словах «класс», «касса», «группа» и «шоссе» каждая буква важна.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угадывать написание по похожему слову. Лучше свериться с учебником или словарём и запомнить правильный вид слова как словарный.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 самом слове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написание слова уже подсказывает ответ: если оно словарное, его нужно запомнить целиком и писать одинаково каждый раз, без изменений.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знакомые слова с их написанием в учебнике. Тогда «тонна», «ванна» и «аллея» откладываются в памяти как точные образцы.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зрительный образ слова: когда ученик видит две одинаковые буквы рядом, он лучше запоминает, где именно стоит орфограмма.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слух легко ошибиться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двойные согласные часто произносятся не так отчётливо, как пишутся. Поэтому на слух слово может показаться короче, чем оно есть на самом деле.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сначала увидеть слово целиком, а потом аккуратно написать его по буквам. Глаза в таком деле очень помогают.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спешит, он может записать только одну букву и не заметить пропуск. Особенно это бывает в словах «касса» и «шоссе».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чтение после записи тоже важно: оно позволяет заметить пропущенную букву и исправить её сразу, пока ошибка не успела спрятаться.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Слова-приятели и слова-обманщики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смыслу, разные по письму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быть родными по смыслу, но писаться по-разному. Например, «класс» и «классный» связаны между собой, однако в более длинном слове написание зависит от состава слова. Поэтому важно смотреть не только на звучание, но и на буквы.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верь первому впечатлению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звучит очень похоже на знакомое, и хочется написать его наугад. Но рядом могут стоять совсем другие буквы, как в парах слов, где одно слово имеет удвоенную согласную, а другое — нет. Тут глаз должен быть внимательнее уха.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коротких словосочетаниях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и запиши словосочетания: «дружный класс», «большая касса», «широкое шоссе». В каждом из них слово с удвоенной согласной сохраняет своё точное написание.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встречается в предложении или словосочетании, его легче запомнить. Так буквы перестают быть капризными и начинают вести себя очень послушно.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полезно потренироваться на примерах «белая аллея», «тяжёлая тонна», «много воды в ванне». Такие сочетания показывают орфограмму не отдельно, а в живой речи.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слова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удвоенную согласную в слове и вовремя свериться со словарём.
</a:t>
            </a:r>
            <a:endParaRPr lang="en-US" sz="15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26361"/>
            <a:ext cx="5265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69236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писать такие слова правильно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делает тетрадь опрятной и понятной. Когда в слове не пропущена буква, читать работу легче и приятнее.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видит и пишет такие слова, тем лучше запоминает их форму. Зрительная память становится надёжным помощником.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удвоенными согласными учат замечать детали. Одна маленькая буква меняет весь вид слова, поэтому глаз становится внимательнее.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написано правильно, ребёнок чувствует себя смелее на уроке. Ошибок меньше, а хорошего настроения — больше.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орфограммы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Удвоенная согласная — это две одинаковые буквы, которые стоят рядом в слове. Именно их нужно замечать особенно внимательно при чтении и письме.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полезно помнить слова «антенна», «ванна» и «сумма». Чем чаще ученик их видит, тем увереннее он пишет без ошибок.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особенно важны слова «класс», «касса», «группа», «шоссе», «тонна» и «аллея». Их удобно повторять по буквам.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слова относятся к словарным, поэтому их лучше запоминать целиком. Они пишутся одинаково каждый раз и не любят самодеятельности.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и пиши уверенно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согласные нужно замечать глазами и запоминать как словарные слова. Если читать по буквам, проверять себя и часто повторять примеры, написать «класс» и «группа» станет совсем не страшно.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2026-05-22T01:27:39Z</dcterms:created>
  <dcterms:modified xsi:type="dcterms:W3CDTF">2026-05-22T01:27:39Z</dcterms:modified>
</cp:coreProperties>
</file>