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«Тёркин на том свете»: сатира, народный характер и спор с системой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поэма о живом человеке в мире мёртвых правил.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контекст поэмы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Твардовского выросло на границе позднего сталинизма и оттепели, когда особенно остро звучали вопросы правды, цензуры и свободы автора. Знакомый фронтовой герой в новом, фантастическом пространстве позволяет увидеть абсурд послевоенной действительности особенно ясно.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поэмы и её новизна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соединяет фантастику, сатиру и разговорную традицию, превращая загробный мир в гротескную модель привычной повседневности, где человек вынужден существовать по чужим и бессмысленным правилам.
</a:t>
            </a:r>
            <a:endParaRPr lang="en-US" sz="1282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Пародия на быт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Очереди, начальство, инструкции и страх ошибки в поэме выглядят как копия советской реальности, доведённая до абсурда, чтобы скрытая логика системы стала видимой и узнаваемой.
</a:t>
            </a:r>
            <a:endParaRPr lang="en-US" sz="1378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системы ведётся не от имени отвлечённого автора, а через уже любимого читателем Тёркина, чья живость и простота сразу вызывают доверие и усиливают сатирический эффект.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интонация, пословичные обороты и юмор связывают поэму с устной народной речью, благодаря чему фантастический сюжет звучит естественно и убедительно для 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публикация поэмы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текста показывает, как долго поэма существовала между авторским замыслом и официальным признанием.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долго оставалась трудной для печати, что подчёркивает её острую сатирическую направленность и зависимость литературы от цензурной среды.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биография А. Т. Твардовского; история публикаций текста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Тёркина в новом пространстве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загробном мире Тёркин остаётся смекалистым, свободным в речи и внутренне несломленным человеком, который не теряется перед странными порядками и отвечает на них живым юмором.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обезличиванию
</a:t>
            </a:r>
            <a:pPr algn="l" indent="0" marL="0">
              <a:lnSpc>
                <a:spcPct val="115000"/>
              </a:lnSpc>
              <a:buNone/>
            </a:pPr>
            <a:r>
              <a:rPr lang="en-US" sz="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поведение становится формой нравственного сопротивления: герой не спорит с системой громко, но самим присутствием показывает, что человеческое достоинство сильнее любых формальностей.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дороги, пути и очереди подчёркивают, что Тёркин — не покорный исполнитель, а человек движения, привыкший действовать, а не ждать пассивного разрешения сверху.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Фантастический фон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Странное учреждение, подземное пространство и бюрократические декорации усиливают контраст между живым героем и мёртвой средой, делая образ особенно наглядным и запоминающимся.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ситуация и композиция произведения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Попадание на тот свет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начинается с перехода Тёркина в условный загробный мир, где привычная логика жизни неожиданно сохраняется в искажённом виде и сразу задаёт сатирический тон повествования.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порядками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сталкивается с регламентом, постами и начальством, которые внешне выглядят обыденно, но действуют как механизм подавления живого человеческого поведения и здравого смысла.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Эпизодическая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строится из отдельных сцен, связанных не интригой, а повторяющимся конфликтом; каждая эпизодическая ситуация раскрывает новую грань бюрократического абсурда.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подчинена не развитию приключения, а постепенному разоблачению системы, в которой формальное правило неизменно оказывается важнее человека, его опыта и голоса.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загробный мир в поэме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фантастический сюжет раскрывает бюрократическую логику системы.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мишени произведения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Чиновничий формализм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высмеивает ситуацию, когда форма становится важнее смысла: решение подменяется процедурой, а живой человек вынужден подстраиваться под бездушный порядок.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отчётности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справка и инструкция в поэме выглядят как самостоятельная сила, которая не объясняет жизнь, а только усложняет её и маскирует отсутствие реального содержания.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Канцелярская мертвенность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поведение служащих лишены естественности, поэтому сатирический образ бюрократии строится не на отдельных недостатках, а на самом типе мышления.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Обыденность абсурда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точно показано, что нелепость воспринимается как норма: именно это делает сатиру Твардовского острой, потому что читатель узнаёт знакомые механизмы повседневности.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тематические акценты поэмы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сатирическая критика системы определяет всю композицию произведения.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смысловой центр — бюрократия; однако её критика усиливается через образ Тёркина, язык и тему человеческого достоинства.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поэмы «Тёркин на том свете»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как художественный инструмент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звучит как естественная устная речь: в ней много разговорных оборотов, повторы и интонации, которые делают образ Тёркина близким и убедительным для читателя.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Пословичная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фольклорные формулы не украшают текст, а помогают передать народный взгляд на жизнь, где здравый смысл важнее канцелярской правильности и пустых правил.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ирония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речевые детали усиливают сатиру: через шутку Твардовский показывает не только абсурд ситуации, но и способность героя сохранять достоинство без назидательности.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Подлинность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язык доказывает, что Тёркин остаётся живым народным персонажем: его речь свободна, точна и естественна, поэтому он убедителен даже в фантастическом пространстве.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смерти без торжественности и мистики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как быт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в поэме не возвышает героя и не открывает ему тайну бытия: она превращается в часть обыденного механизма, где всё подчинено порядку, спискам и формальностям, а не человеческому смыслу.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Загробная канцелярия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мёртвых показан как странное учреждение с правилами, очередями и начальством. Такая обстановка лишает смерть мистической значительности и делает её сатирическим продолжением земной бюрократии.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живого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безличного устройства особенно ярко звучит речь Тёркина: простая, точная, живая. Именно человеческая интонация оказывается сильнее мёртвого порядка и разоблачает его внутреннюю пустоту.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против 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не драматизирует смерть, а снимает её торжественность с помощью иронии. Благодаря этому страх уступает место трезвому взгляду, а абсурд системы становится заметнее и убедительнее.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образа Тёркина: фронт и загробный мир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версий героя помогает увидеть, как меняется его роль: от фронтового товарища к сатирическому наблюдателю абсурда.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сохраняет жизнелюбие и внутреннюю свободу, но героизм смещается от боевой доблести к нравственной стойкости и критике системы.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А. Т. Твардовского «Василий Тёркин» и «Тёркин на том свете»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судьба текста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1954: начало замысла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приступает к работе над поэмой и ищет форму, в которой можно говорить о послевоенной действительности через сатиру и фантастический сюжет.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1963: первая публикация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впервые появляется в журнале, когда общественная атмосфера становится чуть свободнее и появляется возможность открыто обсуждать запрещавшиеся ранее темы.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1950-е: хождение в списках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распространяется в узком кругу и читательских списках, оставаясь вне официальной печати из-за острого политического подтекста и насмешки над системой.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публикации произведение входит в собрания сочинений и закрепляется в литературной истории как важный пример честной сатиры о человеке и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воспринималась особенно остро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Острота восприятия усиливалась тем, что знакомый герой оказывался в непривычной, почти запретной сатирической роли, а читатель легко узнавал реальные социальные механизмы.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эффект дала связка узнаваемого персонажа, острой сатиры и поздней публикации: именно она сделала поэму заметным литературным событием.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анализ истории восприятия поэмы Твардовского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71695"/>
            <a:ext cx="311100" cy="27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сатиры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позволяет автору говорить о серьёзном без прямого морализаторства: смешное в поэме постоянно соседствует с горьким, а насмешка выявляет истинную цену официальной важности.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усиливает абсурд происходящего: привычные бюрократические черты доведены до предела, поэтому загробный мир выглядит не таинственным, а нелепо-канцелярским.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делает систему особенно смешной и пугающей одновременно: чрезмерность правил, запретов и формальных требований подчёркивает их оторванность от живой человеческой жизни.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Пародия на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Пародия на официальный язык показывает, как канцелярская фраза подменяет смысл. На её фоне простая речь Тёркина звучит естественно и нравственно убедительно.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как культурный символ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Солдат, которого помнят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вошёл в читательскую память как образ солдата, который не теряет бодрости даже в тяжёлых обстоятельствах. Он не выглядит безупречным героем, но именно поэтому кажется живым и близким. В нём узнаются и фронтовой опыт, и человеческое упорство.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знак судьбы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Тёркина легко представить дорогу, переправу, привал, путь через неизвестность. Эти мотивы связывают его с движением истории и с постоянным испытанием характера. Герой словно идёт сквозь трудности, не позволяя им сломать себя.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Сатира, ставшая памятью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поэме Тёркин превращается ещё и в символ внутренней свободы. Он оказывается сильнее обезличенной системы не оружием, а словом, юмором и здравым смыслом, поэтому его образ выходит за пределы конкретной эпохи.
</a:t>
            </a:r>
            <a:endParaRPr lang="en-US" sz="12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и их смысл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помогают увидеть, как поэма строит сатирический мир и одновременно утверждает ценность живого человеческого голоса.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работают на одну идею: человек сохраняет достоинство, пока не отказывается от разума, свободы и живой речи.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А. Т. Твардовского «Тёркин на том свете»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поэмы в творчестве Твардовского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главной темы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сохраняет верность центральным для Твардовского темам: войне, народной жизни и нравственной ответственности личности. Однако теперь разговор о человеке становится более резким и беспощадным.
</a:t>
            </a:r>
            <a:endParaRPr lang="en-US" sz="1017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«Василии Тёркине» преобладала фронтовая жизнестойкость, то здесь сильнее звучат ирония, горечь и сатирическая насмешка. Этот сдвиг отражает разочарование послевоенной эпохи.
</a:t>
            </a:r>
            <a:endParaRPr lang="en-US" sz="1017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разговорной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по-прежнему опирается на живую народную речь, поэтому даже сложные социальные темы звучат естественно и убедительно. Язык остаётся главным источником доверия к автору.
</a:t>
            </a:r>
            <a:endParaRPr lang="en-US" sz="1017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«Тёркин на том свете» показывает, что Твардовский не отделял литературу от нравственной позиции. Он умел говорить правду так, чтобы она оставалась художественно точной и доступной читателю.
</a:t>
            </a:r>
            <a:endParaRPr lang="en-US" sz="10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поэму в 11 классе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анализа: от исторического фона к образу героя, языку и сравнению с другим произведением Твардовского.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сатирическая поэма о живом человеке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«Тёркин на том свете» показывает, как фантастика и юмор становятся оружием против мёртвой системы. Поэма утверждает, что человеческое достоинство и живая речь сильнее официальной пустоты.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2026-05-27T11:41:01Z</dcterms:created>
  <dcterms:modified xsi:type="dcterms:W3CDTF">2026-05-27T11:41:01Z</dcterms:modified>
</cp:coreProperties>
</file>