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 линейных уравнений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пару чисел, подходящую всем уравнениям сразу.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уравнений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решать практические задачи про покупки, движение, возраст и сравнение величин. Они связывают арифметику, алгебру и координатную плоскость, поэтому особенно важны в 7 классе.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уравнение можно изображать графически и затем искать общие точки с другой прямой.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задают одну прямую на координатной плоскости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 системы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считается только такая пара значений, которая делает верными оба уравнения одновременно. Если выполняется лишь одно условие, ответ не подходит.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числа нужно подставить в каждое исходное уравнение. Совпадение левой и правой частей подтверждает, что решение найдено правильно и без 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системы x + y = 5 и x − y = 1 подходит пара (3; 2), потому что она удовлетворяет обоим уравнениям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систему подстановкой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действий при переходе от двух уравнений к одному неизвестному.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на простом примере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одной прямой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систему как y = 10 − x и x + y = 10, становится видно, что обе формулы описывают одну и ту же зависимость между переменными.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ответов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уравнения совпадают по смыслу, любая пара чисел, удовлетворяющая одному из них, подходит и ко второму. Значит, решений бесконечно много.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без изменения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выражения из первого уравнения во второе получается x + (10 − x) = 10. Переменная исчезает, и остается верное равенство 10 = 10.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объяснение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это означает, что изображается одна и та же прямая. Поэтому две линии не пересекаются в одной точке, а полностью совпадают.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коэффициенты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одной переменной коэффициенты уже противоположны, при сложении она сразу исчезает. Это делает решение короче и помогает быстрее перейти к одному уравнению.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уравнять коэффициенты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перед переменной не подходят, одно или оба уравнения можно умножить на подходящее число. После этого сложение снова станет удобным и понятным.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переход к ответу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полезен, когда не хочется длинно выражать переменную. Он часто дает короткую цепочку преобразований и уменьшает количество лишних вычислений.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удобно использовать способ сложения
</a:t>
            </a:r>
            <a:endParaRPr lang="en-US" sz="28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25" y="3244749"/>
            <a:ext cx="8513060" cy="130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на примере
</a:t>
            </a:r>
            <a:endParaRPr lang="en-US" sz="2804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25179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систему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 уравнения 2x + y = 9 и 3x − y = 6. Здесь коэффициенты при y противоположные, поэтому складывать уравнения удобно сразу.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230228" y="1910900"/>
            <a:ext cx="1306018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уравнения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получаем 5x = 15, потому что y и −y взаимно уничтожаются. Теперь осталось решить простое уравнение с одной переменной.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952253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обе части на 5 и получаем x = 3. Это значение сразу подставляем в одно из исходных уравнений, чтобы найти вторую переменную.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65258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y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первого уравнения 2·3 + y = 9, значит y = 3. Теперь получена полная пара значений, подходящая для системы.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34377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 дает верные равенства: 2·3 + 3 = 9 и 3·3 − 3 = 6. Это подтверждает правильность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удобство каждого способа для учебных задач. Выбор зависит от того, как записана система.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чаще всего удобнее в 7 классе, а графический способ лучше всего помогает увидеть смысл решения.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способов решения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двумя переменными изображается прямой на координатной плоскости. Для системы строят сразу две прямые по их уравнениям.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общих точек, поэтому решений нет. Совпадающие прямые означают, что решений бесконечно много, потому что все точки общей прямой подходят.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точки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единственная общая точка дает одно решение системы. Ее координаты подходят сразу обоим уравнениям.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решение на графике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зависят от взаимного положения двух прямых на координатной плоскости.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прямых сразу можно понять, сколько решений имеет система: одно, ни одного или бесконечно много.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892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892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подставляют сначала в первое, затем во второе уравнение. Если в обоих случаях левая и правая части равны, ответ действительно подходит системе.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знакам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аккуратно считать со скобками, дробями и отрицательными числами. Одна ошибка в знаке может полностью изменить результат и сделать решение неверным.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преобразований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решении уравнения были переносы слагаемых или умножение обеих частей, проверка помогает заметить потерю знака, неверное раскрытие скобок или ошибку в вычислениях.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вычисления нужно сверить с условием задачи. Иногда математический ответ формально верен, но не подходит по смыслу текста или по ограничениям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90000"/>
              </a:lnSpc>
              <a:buNone/>
            </a:pPr>
            <a:r>
              <a:rPr lang="en-US" sz="3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часто забывают поменять знак. Из-за этого меняется всё уравнение, и итоговая пара чисел уже не может быть решением системы.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распределение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содержит скобки, важно правильно раскрыть их перед преобразованиями. Пропуск одного множителя или ошибочный знак внутри скобок приводит к неверному ответу.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переменных
</a:t>
            </a:r>
            <a:pPr algn="l" indent="0" marL="0">
              <a:lnSpc>
                <a:spcPct val="90000"/>
              </a:lnSpc>
              <a:buNone/>
            </a:pPr>
            <a:r>
              <a:rPr lang="en-US" sz="3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смешивают x и y или теряют одно из значений после подстановки. Чтобы избежать этого, полезно записывать каждый шаг отдельно и понятно.
</a:t>
            </a:r>
            <a:endParaRPr lang="en-US" sz="1038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легко не заметить арифметическую ошибку или случайную неточность. Подстановка ответа в исходные уравнения занимает мало времени, но сильно повышает надёжность решения.
</a:t>
            </a:r>
            <a:endParaRPr lang="en-US" sz="1019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задаче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текстовых задачах важно правильно обозначить неизвестные и учесть все данные условия. Если выбрать обозначения неудачно, система получится неверной ещё до начала вычислений.
</a:t>
            </a:r>
            <a:endParaRPr lang="en-US" sz="10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вида уравнений и того, что нужно увидеть: точный ответ или наглядную картину.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чаще всего подходят для вычислений, а графический способ особенно полезен для понимания числа решений.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выбрать в разных случаях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«Системы линейных уравнений», школьный курс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733" y="1569245"/>
            <a:ext cx="1714215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про билеты
</a:t>
            </a:r>
            <a:endParaRPr lang="en-US" sz="2821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Обозначаем неизвестные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x — число взрослых билетов, а y — число детских. Тогда можно записать первое условие: всего купили 8 билетов, значит x + y = 8.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стоимость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условие связано с деньгами. Каждый взрослый билет стоит 300 рублей, каждый детский — 150 рублей, поэтому получаем уравнение 300x + 150y = 1800.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систему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составления системы выбирают удобный способ решения. Здесь можно выразить одну переменную из первого уравнения и подставить её во второе.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ответ нужно сверить с условием задачи: количество билетов должно быть целым, а сумма оплаты — точно совпадать с указанной в 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систему по текстовой задаче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 шагам школьного курса алгебры, 7 класс
</a:t>
            </a:r>
            <a:endParaRPr lang="en-US" sz="2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577" y="1953667"/>
            <a:ext cx="709795" cy="5678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нет решений и бесконечно много решений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получается неверное равенство, например 0 = 5, система не имеет решений. Это означает, что прямые параллельны и не пересекаются.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выходит верное равенство, например 0 = 0, система имеет бесконечно много решений. В этом случае обе записи описывают одну и ту же прямую.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показывают, что у системы не всегда бывает одна единственная пара чисел. Всё зависит от того, как расположены две прямые на координатной плоскости.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нет решений и бесконечно много решений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успех влияет не только знание правил, но и привычка записывать действия без спешки и лишних сокращений.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даёт самый большой вклад, а проверка ответа помогает снизить риск случайной ошибки.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решить систему правильно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умений по теме, школьный курс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способам решения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удобно сравнить по ситуации применения и по главному преимуществу каждого.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чаще всего выбирают подстановку или сложение, а графический способ лучше использовать для понимания расположения прямых.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связывают алгебру и геометрию: они помогают находить неизвестные, понимать число решений и проверять ответ. Эти навыки особенно важны в 7 классе.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2026-05-29T22:47:55Z</dcterms:created>
  <dcterms:modified xsi:type="dcterms:W3CDTF">2026-05-29T22:47:55Z</dcterms:modified>
</cp:coreProperties>
</file>