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кора и литосфера: каменные оболочки Земли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Знакомимся с твёрдой внешней частью Земли: кора, литосфера, плиты, землетрясения, вулканы и полезные ископаемые.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изучать строение Земли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тонкая, а литосфера состоит из плит, которые медленно движутся — от нескольких миллиметров до сантиметров в год. Именно поэтому возникают горы, разломы, океанические впадины, землетрясения и вулканы.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земная кора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кора сложена горными породами и минералами, из которых строится верхняя твёрдая оболочка планеты. Она неодинакова на разных участках Земли и по составу, и по мощности.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Различают два главных типа: материковую и океаническую кору. Материковая кора обычно толще и легче, а океаническая — тоньше и плотнее, поэтому ведёт себя по-разному при столкновениях плит.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Верхняя часть коры постоянно меняется: вода, ветер и лёд разрушают породы, температура влияет на трещины, а живые организмы помогают их преобразовывать со временем.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Материковая и океаническая кора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Толщина и «масса» пород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Материковая кора обычно имеет толщину 35–70 км, а под высокими горами она становится ещё мощнее. Это связано с тем, что кору сминали и поднимали при столкновениях плит.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и различия в плотности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Океаническая кора заметно тоньше — чаще всего 5–10 км. Она в основном сложена более плотными базальтовыми породами, поэтому океанические участки располагаются ниже материковых.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713698"/>
            <a:ext cx="4208700" cy="7179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земной коры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понять, почему океаны располагаются ниже и почему океаническая кора обновляется чаще.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Океаническая кора тоньше и плотнее материковой, поэтому океаны лежат ниже. Её также считают более молодой из-за обновления в районах срединно-океанических хребтов.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геологии и школьной географии; параметры приведены как общие диапазоны.
</a:t>
            </a:r>
            <a:endParaRPr lang="en-US" sz="69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88833"/>
            <a:ext cx="206700" cy="18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8481" y="2167825"/>
            <a:ext cx="192938" cy="220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74725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74725"/>
            <a:ext cx="206700" cy="206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литосфера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включает земную кору — верхний каменный слой. Кора твёрдая и относительно хрупкая, именно в ней мы видим породы, которые изучают в школе и в геологических разрезах.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Верхняя мантия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состав литосферы входит и верхняя, наиболее жёсткая часть мантии. Ниже под ней вещество становится более пластичным, поэтому плиты «скользят» по относительно мягкому слою.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Неодинаковая мощность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Толщина литосферы меняется: под океанами она обычно тоньше, а под древними материками и горами — заметно толще. Это отражается на строении земной поверхности и на рельефе.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Твёрдая оболочка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— это именно каменная оболочка, по которой движутся литосферные плиты. Благодаря этому на границах плит накапливаются напряжения, что приводит к землетрясениям и вулканизму.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Литосферные плиты и рождение геологических событий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общий путь: от движения плит до образования гор, рифтов, вулканов и землетрясений.
</a:t>
            </a:r>
            <a:endParaRPr lang="en-US" sz="10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движения литосферных плит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скорость кажется «микроскопической», за миллионы лет плиты успевают заметно изменить очертания материков и океанов.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показывают: плиты не стоят на месте. Непрерывное движение накапливает напряжение, поэтому на границах плит происходят землетрясения и вулканизм.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школьные диапазоны скоростей движения плит (см/год), приведённые в учебных курсах; точные значения зависят от конкретного региона.
</a:t>
            </a:r>
            <a:endParaRPr lang="en-US" sz="49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типа границ плит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расходящихся границах плиты удаляются друг от друга. В образующуюся «пустоту» приходит новый материал, и формируется новая кора — так расширяются океаны и возникают рифтовые зоны.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сходящихся границах плиты могут сближаться и одна плита нередко погружается под другую. Это приводит к образованию глубоководных желобов и часто сопровождается вулканами.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границах сдвига плиты двигаются бок о бок, но не «налегают» и не «раздвигаются». Из-за трения и накопления напряжения здесь часто происходят сильные землетрясения.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субдукции и вулканизм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Субдукция — это когда океаническая плита погружается в мантию под другой плитой. В таких зонах появляются глубоководные желоба и нередко возникают цепочки вулканов и островные дуги.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Погружение изменяет условия внутри Земли: породы нагреваются, частично расплавляются, а образующаяся магма поднимается к поверхности. Поэтому рядом с желобами нередко наблюдают вулканическую активность.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бывают землетрясения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землетрясений и вулканов связано с зонами, где плиты взаимодействуют на границах: именно там накапливаются и резко высвобождаются напряжения.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поясов показывает закономерность: сильная сейсмичность сосредоточена не случайно, а в местах активных границ литосферных плит.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Обзорные карты сейсмичности и вулканизма, данные учёных и компиляции научных баз; актуальность на уровне учебных атласов (без привязки к единому году).
</a:t>
            </a:r>
            <a:endParaRPr lang="en-US" sz="49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поверхность Земли неровная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Миллионы лет: движение плит и свойства пород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Литосферные плиты перемещаются, а горные породы имеют разную прочность и плотность. Одни участки легче поднимаются и ломаются, другие дольше сохраняют форму.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70900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формирования: сжатие и растяжение коры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сжатии возникают горные хребты, при растяжении — рифты и разломы. Там, где происходит длительное прогибание или поднятие, меняется высота участков поверхности.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7597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выравнивание: разрушение и перенос материала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Выветривание, вода, лёд, ветер и живые организмы разрушают выступы и переносят частицы. Низины заполняются осадками, а рельеф становится ровнее.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формируются горы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возникают там, где литосферные плиты сталкиваются и кора испытывает сильное сжатие. В таких местах породы смяты, нарушены разломами и начинают подниматься на разных участках.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слои горных пород постепенно накапливают напряжение, они не «сразу трескаются», а деформируются. Со временем часть пород может надвигаться друг на друга, образуя сложные складки.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горных систем — Гималаи, Альпы и Кавказ. Их рост связан с длительным взаимодействием плит, когда давление сохраняется, а поверхность продолжает изменяться в течение миллионов лет.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высокие горы формируются, когда породы не только смяты и подняты, но и продолжают «наползать» один блок на другой. Поэтому высота нарастает постепенно, шаг за шагом.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в земной коре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Металлы из древних морей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берег, где миллионы лет назад существовали моря. Со временем в осадках накапливались вещества, которые превращались в руды. Позже движения плит и изменения температуры помогали «собрать» эти залежи в месторождения.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 и газ как «память»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осадочных бассейнах накапливались остатки древних растений и отложения на дне морей. Без доступа кислорода они постепенно превращались в уголь, а органические вещества могли стать нефтью и газом. Всё это — результат длительных процессов в слоях.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Камни для городов: от магмы к строительным материалам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породы образуются при охлаждении магмы, поэтому их состав и прочность отличаются. Так возникает гранит, который ценят за долговечность. Его находят в материковой коре и используют в строительстве и отделке.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931" y="1581850"/>
            <a:ext cx="7066688" cy="199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земной коры и их использование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геологии и школьные атласы полезных ископаемых (сводные сведения).
</a:t>
            </a:r>
            <a:endParaRPr lang="en-US" sz="734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ресурсы встречаются в разных типах пород. Их добывают в конкретных условиях геологического строения и применяют в быту, промышленности и энергетике.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распределены неравномерно: каждый из них связан с «своей» средой образования в определённых участках коры.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75" y="1792306"/>
            <a:ext cx="206700" cy="18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7975" y="1780823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2756" y="3545848"/>
            <a:ext cx="192938" cy="220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77975" y="3552748"/>
            <a:ext cx="206700" cy="206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Геологические процессы на поверхности
</a:t>
            </a:r>
            <a:endParaRPr lang="en-US" sz="1812" dirty="0"/>
          </a:p>
        </p:txBody>
      </p:sp>
      <p:sp>
        <p:nvSpPr>
          <p:cNvPr id="13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14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течение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размывают породы, переносят песок и глину, а затем откладывают их слоями. Так формируются долины и заполняются котловины, постепенно меняя облик местности.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 выветривание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с частицами песка «шлифует» камни и разрушает их поверхность. Колебания температуры усиливают трещины, поэтому со временем возникают осыпи и обрывы.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11766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как разрушитель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замерзает в трещинах, лёд расширяется и разрывает породу. Этот процесс помогает дробить камни, особенно в районах с частой сменой погоды.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7887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и почвообразование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микроорганизмы участвуют в разложении пород. Корни проникают в трещины, а органика смешивается с минеральными частицами, создавая почвы.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образуются осадочные породы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последовательности: разрушение → перенос → накопление → уплотнение и цементация → порода. Процесс идёт очень медленно, но непрерывно.
</a:t>
            </a:r>
            <a:endParaRPr lang="en-US" sz="81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и внешние процессы Земли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силы «строят» рельеф: поднимают одни участки и создают разломы. Внешние процессы разрушают и переносят материал, сглаживая неровности.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подчёркивает: рельеф получается как результат одновременной работы двух групп процессов — созидания и разрушения.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учебное объяснение геологических процессов (качественное соотношение без конкретных численных измерений).
</a:t>
            </a:r>
            <a:endParaRPr lang="en-US" sz="57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и жизнь человека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кора влияет на размещение городов и дорог: устойчивые породы помогают строить, а слабые участки требуют особых решений. От состава пород зависит и состояние грунтов под фундаментами.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зоны чаще связаны с землетрясениями, вулканами и оползнями. Поэтому при планировании учитывают геологические данные, чтобы уменьшать риски для людей и инфраструктуры.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строения коры важно для добычи полезных ископаемых и для техники безопасности. Понимание, где возможны разломы и подвижки пород, помогает проектировать безопасные сооружения.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выводы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кора — тонкая твёрдая оболочка Земли, а литосфера включает кору и верхнюю часть мантии. Движение плит создаёт горы, землетрясения и вулканы, а кора постоянно меняется.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2026-05-12T23:42:08Z</dcterms:created>
  <dcterms:modified xsi:type="dcterms:W3CDTF">2026-05-12T23:42:08Z</dcterms:modified>
</cp:coreProperties>
</file>