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в произведениях Виталия Бианки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у Бианки — поздняя осень, где зима начинается: морозы, первый снег и следы в тишине леса.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Виталий Бианки: книги, которые учат видеть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Виталий Валентинович Бианки (1894–1959) писал для детей рассказы, сказки и научно-познавательные тексты о лесных жителях и временах года. Его «Лесная газета» показывает год через наблюдения и природные события по месяцам.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ноябрь занимает особое место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— граница между осенью и зимой: день быстро сокращается, воздух заметно охлаждается, а поверхность земли и воды чаще покрывается льдом.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становится тише: движения и голоса слышны реже, зато внимательный взгляд находит новые детали — иней, первые снежные пятна, перемены в погоде.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этот месяц особенно ценен тем, что хорошо видны изменения у растений, птиц и зверей: природа словно «переходит на зимний режим».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Ноябрьский лес у Бианки узнаётся по контрастам: голые ветви тянутся к серому небу, земля ещё влажная, листья почти закончились. Звуки редеют, а значит, любая примета становится важнее.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передают ноябрь еловые и сосновые деревья: тёмные стволы выделяются на фоне света, появляется тонкий снег, а тропинки в лесу становятся «видимой дорогой» для наблюдения. Часто рядом оказываются зимующие птицы.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Ноябрьский лес в изображении Бианки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069696"/>
            <a:ext cx="4022400" cy="20526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внешние изменения с жизнью животных и растений: что меняется в погоде и как это отражается в поведении живых существ.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хорошо показывает закономерность: похолодание и дефицит корма заставляют природу перестраивать поведение — от активности до поиска укрытий.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наблюдения природы средней полосы России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ноября в природе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изменения в ноябре заметнее всего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круговой диаграмме показаны ключевые перемены ноября: темнота и холод сильнее всего влияют на весь живой мир, а остальное «подстраивается» под них.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свет и температура, меняются и ритмы природы: растения замедляются, птицы ищут новый способ питания, звери меняют поведение и маршруты.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признаков поздней осени (без статистических подсчётов)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73" y="1205754"/>
            <a:ext cx="161051" cy="1610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7247" y="3340378"/>
            <a:ext cx="140920" cy="1610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7415" y="1205754"/>
            <a:ext cx="140920" cy="16105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10027" y="1204531"/>
            <a:ext cx="161051" cy="16105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68903" y="3354690"/>
            <a:ext cx="165533" cy="132426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поздней осени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Улетающие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ноябре уходят многие перелётные птицы: грачи, скворцы, дрозды, часть трясогузок. В текстах Бианки это ощущается как смена «голосов» леса: становится тише, и привычные встречи исчезают.
</a:t>
            </a:r>
            <a:endParaRPr lang="en-US" sz="1053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Зимующие рядом с лесом
</a:t>
            </a:r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остаются воробьи, вороны, сороки, синицы, дятлы и снегири. Они по-разному распределяются по территории: одни держатся ближе к хвойным участкам, другие выбирают более открытые места.
</a:t>
            </a:r>
            <a:endParaRPr lang="en-US" sz="1022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корма
</a:t>
            </a:r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 ноябре особенно заметны тем, что их поведение меняется из-за пищи. В произведениях Бианки герои следят, где птицы находят корм и как быстро реагируют на погоду и появление снега.
</a:t>
            </a:r>
            <a:endParaRPr lang="en-US" sz="1063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характеры
</a:t>
            </a:r>
            <a:pPr algn="l" indent="0" marL="0">
              <a:lnSpc>
                <a:spcPct val="100000"/>
              </a:lnSpc>
              <a:buNone/>
            </a:pPr>
            <a:r>
              <a:rPr lang="en-US" sz="6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Бианки подчёркивает не только вид птицы, но и её характерные действия: одна словно «выискивает», другая «перемещается рывками», третья держится увереннее и ближе к укрытиям.
</a:t>
            </a:r>
            <a:endParaRPr lang="en-US" sz="1133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зимующих птиц тяготеет к людям: кормушки, парки и дорожки помогают пережить холода. Поэтому в ноябрьских наблюдениях часто важен контраст «лес рядом с домом».
</a:t>
            </a:r>
            <a:endParaRPr lang="en-US" sz="11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готовятся к зиме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— момент, когда изменения становятся особенно заметными: холод растёт, корма меньше, и живые существа перестраивают привычный ритм.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Бианки соединяет факты и художественный сюжет
</a:t>
            </a:r>
            <a:endParaRPr lang="en-US" sz="233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Бианки точные наблюдения связаны с действием персонажей: они смотрят, замечают детали и делают вывод. Так природные сведения не остаются «справкой», а становятся частью сюжета.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обращают внимание на следы на снегу, на повадки птиц и зверей, а также на перемены погоды. Читатель учится видеть причинно-следственные связи между внешним признаком и поведением животных.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эпизоды помогают запомнить факты: природные явления показаны живо, через поведение и реакции. Поэтому читатель воспринимает лес как место, где всё закономерно и взаимосвязано.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письмо делает природоведческий материал интересным и поучительным: факты о птицах, зверях и погоде становятся «компонентами» текста, а не отдельными утверждениями.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 и следы на земле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следов на белом ковре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снег ложится тонким слоем, и сразу проступают дорожки на земле. На припорошенной тропинке видны следы зайца и вороны, рядом могут встретиться отпечатки лисицы или мыши. Этот рисунок на снегу как подсказка: кто-то проходил совсем недавно.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Кусты под снеговой шапкой
</a:t>
            </a:r>
            <a:pPr algn="ctr" indent="0" marL="0">
              <a:lnSpc>
                <a:spcPct val="100000"/>
              </a:lnSpc>
              <a:buNone/>
            </a:pPr>
            <a:r>
              <a:rPr lang="en-US" sz="5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кусты и низкие ветки припорошены снегом, лес выглядит спокойнее, но наблюдать становится интереснее. Между тонкими «островками» снега заметны следы птиц и зверей, а тропинка словно ведёт дальше. Мотив помогает связать картинку с пониманием жизни леса.
</a:t>
            </a:r>
            <a:endParaRPr lang="en-US" sz="12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птицы чаще всего остаются зимовать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ноябре заметность птиц меняется: у жилья чаще встречаются воробьи, вороны и синицы, а в лесу — дятлы и снегири, потому что там сохраняются кормовые места.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«точные» количества, а различие условий зимовки: ближе к человеку легче найти корм, в лесу — пища держится дольше.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наблюдения за птицами средней полосы России (качественная оценка для учебной диаграммы).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8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как главный прием в текстах Бианки
</a:t>
            </a:r>
            <a:endParaRPr lang="en-US" sz="2685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Бианки подчеркивает точность наблюдений: цвет неба и влажность воздуха помогают понять, что происходит в природе именно сейчас, а не «вообще» осенью.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ведет читателя к вниманию к мелочам — первым заморозкам, следам на снегу, голосам птиц и переменам в поведении зверей, которые заметны чуткому человеку.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Ноябрьские детали работают как подсказки: по ним можно восстановить состояние леса и объяснить, как он переходит к зимнему времени, когда меняются корм и укрытия.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0557" y="988425"/>
            <a:ext cx="3155735" cy="2946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Ноябрьские явления и их причины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связать то, что видит человек, с тем, как это влияет на выживание животных: холод меняет доступность корма и условия 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строках видно одно: осеннее изменение не случайно, оно запускает перестройку поведения, питания и мест обитания.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наблюдения за природой (учебный материал по циклу «Ноябрь»).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как череда месячных заметок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«Лесной газете» год устроен как календарь: каждую часть времени писатель показывает через события природы. Ноябрь становится отдельной страницей, где важны погода, птицы и лесные занятия животных.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«Лесная газета» Виталия Бианки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— отдельная страница лесной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формат помогает увидеть закономерности: в каждом месяце есть свои признаки и свои «заботы». Читатель учится не просто описывать смену времен года, а замечать, как она влияет на живых существ.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среди других месяцев года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занимает середину перехода: листья почти исчезают, снег появляется чаще, а многие звери и птицы меняют привычный ритм активности.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постепенность сезона: именно в ноябре признаки зимы становятся заметнее всего, поэтому месяц удобен для наблюдений.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Календарные наблюдения за погодой и сезонными изменениями средней полосы России (условная шкала для наглядности).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875276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22288" y="1875276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10900" y="1875276"/>
            <a:ext cx="292425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54563" y="1875276"/>
            <a:ext cx="33420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82188" y="1889709"/>
            <a:ext cx="343500" cy="3053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ноябрь у Бианки
</a:t>
            </a:r>
            <a:endParaRPr lang="en-US" sz="2628" dirty="0"/>
          </a:p>
        </p:txBody>
      </p:sp>
      <p:sp>
        <p:nvSpPr>
          <p:cNvPr id="15" name="Text 2"/>
          <p:cNvSpPr txBox="1"/>
          <p:nvPr/>
        </p:nvSpPr>
        <p:spPr>
          <a:xfrm>
            <a:off x="50960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Заморозки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Заморозки напоминают, что тепло отступает: вода и почва меняют свойства, а животным приходится выбирать места с укрытием и искать более доступный корм в ноябре.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97415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Перелетные птицы и зимующие птицы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улетают перелетные, рядом становятся заметнее те, кто остается зимовать. Сравнение этих групп помогает понять, почему меняется поведение и «карта» кормления.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2241875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Иней и первый снег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Иней и первый снег дают читателю зрительные ориентиры. По ним легко отличать погоду разного типа и замечать следы, которые остаются на земле дольше.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706425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 превращают наблюдение в разгадку. По цепочкам следов можно представить маршрут животных и понять, где они находят корм или держатся близко к укрытиям.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438700" y="2404126"/>
            <a:ext cx="1373400" cy="181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Кормушка, берлога, спячка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показывают разные способы пережить холода: птицы используют кормушку, звери выбирают берлогу или переходят к спячке. Ноябрь — время таких решений.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ноябрьские тексты Бианки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помогает увидеть связь наблюдений с жизнью леса в холодный сезон.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ноябрьские тексты Бианки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развивают наблюдательность: читатель учится подмечать мелкие детали — погоду, внешний вид леса, следы на снегу — и связывать их с тем, что происходит в природе.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Усиливается внимательность к деталям и уважение к живому: важно понимать, что животные реагируют на условия не «по желанию», а потому что меняются температура и доступный корм.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помогают воспринимать мир как систему: холод влияет на активность, свет и укрытия определяют маршруты, а поведение видов становится понятным благодаря фактам, показанным в наблюдениях.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Ноябрьские эпизоды особенно наглядны: именно в это время заметны быстрые перемены, поэтому читатель видит, как за короткий срок меняется жизнь птиц, зверей и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Ноябрьские сюжеты легко проверить рядом: первый снег во дворе, кормушки в школьном парке, тонкие тропинки на дорожках и голые деревья у школы становятся «живыми» приметами месяца.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замечать и звуки: крики ворон и синиц, тишина леса после заморозков, оживление птиц у хвойных веток. Так урок литературы связывается с личным опытом.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в жизни школьника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ноября у Виталия Бианки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у Бианки — это месяц внимательного прощания с осенью и подготовки к зиме. Здесь соединяются точные наблюдения, яркие детали и понимание того, как живет лес по своим законам.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2026-05-15T04:48:38Z</dcterms:created>
  <dcterms:modified xsi:type="dcterms:W3CDTF">2026-05-15T04:48:38Z</dcterms:modified>
</cp:coreProperties>
</file>