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 еды на 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читать меню и делать заказ уверенно.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заказать еду пригодится в поездке, в кафе с друзьями и при чтении англоязычного меню. Простые фразы помогают общаться в реальной ситуации без лишнего волнения.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полезно школьнику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014" y="3268064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03145" y="3259009"/>
            <a:ext cx="324602" cy="3246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8758" y="1602394"/>
            <a:ext cx="317232" cy="31723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92601" y="1602394"/>
            <a:ext cx="277578" cy="317232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24597" y="1602394"/>
            <a:ext cx="317232" cy="317232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Food and Drinks: ключевые слова
</a:t>
            </a:r>
            <a:endParaRPr lang="en-US" sz="2000" dirty="0"/>
          </a:p>
        </p:txBody>
      </p:sp>
      <p:sp>
        <p:nvSpPr>
          <p:cNvPr id="15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6" name="Text 2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состоянии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5 класса важно знать hungry, thirsty, tasty, sweet, hot и cold. Они помогают сказать, что хочется, описать вкус блюда и выбрать подходящий напиток или десерт.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группировать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легче учить по категориям: main dish, side dish, dessert и drink. Такой способ помогает не путать блюда, быстрее читать меню и составлять короткий заказ без ошибок.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блюда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pizza, burger, sandwich, soup, salad и chicken. Эти слова чаще всего встречаются в детском меню и помогают быстро понять, что можно выбрать на обед.
</a:t>
            </a:r>
            <a:endParaRPr lang="en-US" sz="1262" dirty="0"/>
          </a:p>
        </p:txBody>
      </p:sp>
      <p:sp>
        <p:nvSpPr>
          <p:cNvPr id="19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Гарниры и десерты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Fries и ice cream удобно запомнить отдельно: первое часто подают вместе с основным блюдом, а второе выбирают как сладкое завершение заказа. Оба слова часто встречаются в кафе для детей.
</a:t>
            </a:r>
            <a:endParaRPr lang="en-US" sz="1112" dirty="0"/>
          </a:p>
        </p:txBody>
      </p:sp>
      <p:sp>
        <p:nvSpPr>
          <p:cNvPr id="20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Напитки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разделе drinks обычно можно увидеть water, juice, tea, milk и coffee. Эти слова нужны не только для заказа, но и для чтения цены, потому что напиток часто оплачивается отдельно.
</a:t>
            </a:r>
            <a:endParaRPr lang="en-US" sz="12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0564"/>
            <a:ext cx="3848986" cy="153393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меню: еда, напиток, цена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короткие примеры детского меню: название блюда, напиток и цена.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меню обычно сразу видны блюдо, напиток и стоимость, поэтому ученик может быстро сравнить варианты и выбрать подходящий заказ.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Типичное детское меню кафе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меню в кафе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358774" y="1575852"/>
            <a:ext cx="1425059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блюд
</a:t>
            </a:r>
            <a:pPr algn="l" indent="0" marL="0">
              <a:lnSpc>
                <a:spcPct val="100000"/>
              </a:lnSpc>
              <a:buNone/>
            </a:pPr>
            <a:r>
              <a:rPr lang="en-US" sz="35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меню рядом с фотографиями обычно написаны короткие английские названия. Это помогает быстро узнать starter, main course, dessert и drink, даже если словарный запас пока небольшой.
</a:t>
            </a:r>
            <a:endParaRPr lang="en-US" sz="1158" dirty="0"/>
          </a:p>
        </p:txBody>
      </p:sp>
      <p:sp>
        <p:nvSpPr>
          <p:cNvPr id="14" name="Text 3"/>
          <p:cNvSpPr txBox="1"/>
          <p:nvPr/>
        </p:nvSpPr>
        <p:spPr>
          <a:xfrm>
            <a:off x="2102077" y="1575852"/>
            <a:ext cx="1425059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 скидка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блюдом часто стоит цена, а иногда и значок special offer. Для школьника важно сразу замечать стоимость, чтобы сравнить несколько вариантов и выбрать подходящий.
</a:t>
            </a:r>
            <a:endParaRPr lang="en-US" sz="1277" dirty="0"/>
          </a:p>
        </p:txBody>
      </p:sp>
      <p:sp>
        <p:nvSpPr>
          <p:cNvPr id="15" name="Text 4"/>
          <p:cNvSpPr txBox="1"/>
          <p:nvPr/>
        </p:nvSpPr>
        <p:spPr>
          <a:xfrm>
            <a:off x="3845380" y="1575852"/>
            <a:ext cx="1425059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блюда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описание подсказывает состав и вкус: spicy, sweet, hot или vegetarian. Такие слова помогают понять, что именно придёт на стол, и не перепутать блюдо с похожим названием.
</a:t>
            </a:r>
            <a:endParaRPr lang="en-US" sz="1231" dirty="0"/>
          </a:p>
        </p:txBody>
      </p:sp>
      <p:sp>
        <p:nvSpPr>
          <p:cNvPr id="16" name="Text 5"/>
          <p:cNvSpPr txBox="1"/>
          <p:nvPr/>
        </p:nvSpPr>
        <p:spPr>
          <a:xfrm>
            <a:off x="5588684" y="1575852"/>
            <a:ext cx="1425059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по составу
</a:t>
            </a:r>
            <a:pPr algn="l" indent="0" marL="0">
              <a:lnSpc>
                <a:spcPct val="100000"/>
              </a:lnSpc>
              <a:buNone/>
            </a:pPr>
            <a:r>
              <a:rPr lang="en-US" sz="37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меню можно увидеть пометки no nuts или vegetarian. Они особенно полезны, если у человека есть аллергия или он выбирает определённый тип питания.
</a:t>
            </a:r>
            <a:endParaRPr lang="en-US" sz="1211" dirty="0"/>
          </a:p>
        </p:txBody>
      </p:sp>
      <p:sp>
        <p:nvSpPr>
          <p:cNvPr id="17" name="Text 6"/>
          <p:cNvSpPr txBox="1"/>
          <p:nvPr/>
        </p:nvSpPr>
        <p:spPr>
          <a:xfrm>
            <a:off x="7331986" y="1575852"/>
            <a:ext cx="1425059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38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меню помогает не только прочитать названия, но и сразу заметить порцию, цену и специальные пометки. Это делает заказ быстрее и спокойнее для ребёнка.
</a:t>
            </a:r>
            <a:endParaRPr lang="en-US" sz="125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типичного заказа еды в кафе или при доставке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меню до заказа: шаг за шагом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фразы для заказа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разговора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удобно начинать с короткого приветствия: Hello. После этого можно сразу перейти к заказу, не забывая о вежливом тоне и простых словах, которые понятны даже на начальном уровне.
</a:t>
            </a:r>
            <a:endParaRPr lang="en-US" sz="1382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 блюде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Can I have a burger, please? и I’d like a pizza, please. звучат естественно и подходят для кафе. Они помогают назвать блюдо спокойно и без лишних слов.
</a:t>
            </a:r>
            <a:endParaRPr lang="en-US" sz="1399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 напитке
</a:t>
            </a:r>
            <a:pPr algn="l" indent="0" marL="0">
              <a:lnSpc>
                <a:spcPct val="100000"/>
              </a:lnSpc>
              <a:buNone/>
            </a:pPr>
            <a:r>
              <a:rPr lang="en-US" sz="4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напиток, можно сказать: Can I get some water? или I’d like juice, please. Такие модели короткие, понятные и удобные для диалога с официантом.
</a:t>
            </a:r>
            <a:endParaRPr lang="en-US" sz="1386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и благодарность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заказа важно спросить: How much is it? и закончить разговор словами Thank you. Вежливые слова please, thank you и excuse me делают общение аккуратным и дружелюбным.
</a:t>
            </a:r>
            <a:endParaRPr lang="en-US" sz="13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выбирают дети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детском меню встречаются знакомые блюда и напитки, поэтому их слова полезно выучить в первую очередь.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позиции занимают pizza и burger, значит, именно эти слова важнее всего для быстрого понимания меню и простого заказа.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«Ordering food»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короткий диалог в кафе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Официант начинает разговор с приветствия, а покупатель отвечает и смотрит меню. На этом этапе достаточно короткой вежливой фразы, чтобы показать готовность сделать заказ.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 заказ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Клиент называет блюдо и напиток: I’d like… или Can I have… please? Обычно хватает одной-двух реплик, чтобы официант понял, что нужно принести.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 подтверждение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Официант может сказать стоимость: That’s $5. Затем он уточняет заказ или задаёт вопрос Anything else? Так разговор остаётся понятным и коротким.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подтверждения заказа покупатель благодарит: Thank you. В конце диалога важно проверить, что блюдо и напиток названы правильно, чтобы избежать ошибки.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 еды на вынос и доставка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домой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выбирает еду по телефону и просит: Please deliver to my address. В разговоре нужны слова order, phone number и delivery. Курьер привозит пакет к дому, а заказ можно проверить сразу после получения.
</a:t>
            </a:r>
            <a:endParaRPr lang="en-US" sz="1202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заказ на вынос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школьник заходит в кафе и говорит: I’d like takeaway, please. Он называет burger и juice, получает пакет и проверяет, всё ли положили в заказ. Такой способ удобен, когда нужно быстро забрать еду и идти дальше.
</a:t>
            </a:r>
            <a:endParaRPr lang="en-US" sz="1121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времени мало
</a:t>
            </a:r>
            <a:pPr algn="l" indent="0" marL="0">
              <a:lnSpc>
                <a:spcPct val="100000"/>
              </a:lnSpc>
              <a:buNone/>
            </a:pPr>
            <a:r>
              <a:rPr lang="en-US" sz="42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ждать долго нельзя, важно сказать: Can you bring it in 20 minutes? Тогда собеседник понимает, что заказ нужен быстро. Для такой ситуации особенно полезны короткие и точные фразы без лишних деталей.
</a:t>
            </a:r>
            <a:endParaRPr lang="en-US" sz="118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1548" y="1587736"/>
            <a:ext cx="286090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заказа еды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навыки нужны в разных ситуациях заказа еды и как меняется общение в зависимости от способа заказа.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кафе и у стойки важна устная речь, а онлайн-сервисы требуют умения читать слова, цены и кнопки выбора.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способы заказа еды в кафе, по телефону, онлайн и на стойке выдачи.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простые слова в меню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50724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и состав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sweet, salty и spicy помогают понять вкус блюда ещё до заказа. Пометки with cheese, without onions или no nuts показывают состав и важны для точного выбора.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0724" y="2936937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меню часто встречаются bread, rice, eggs, cheese, tomatoes и apples. Если школьник узнаёт эти слова, ему легче понять описание блюда и не перепутать его с другим.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250040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температура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big, small, hot и cold подсказывают размер порции и температуру блюда. Это особенно полезно, когда нужно быстро понять, подойдёт ли еда именно сейчас.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250040" y="2936937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заказом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меню помогает заранее заметить неподходящие ингредиенты и выбрать блюдо без ошибок. Для пятого класса это удобный способ тренировать английский в реальной ситуации.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часто появляются при заказе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показывает, что ошибки возникают не только из-за слов, но и из-за невнимательного чтения, особенно в коротких диалогах и при delivery.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проблемы связаны с выбором слова и неполной фразой; короткая самопроверка перед отправкой заказа заметно снижает риск ошибки.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наглядного объяснения типичных ошибок при заказе еды.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сказать о предпочтениях и ограничениях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Скажи, что нравится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like… помогают назвать любимую еду спокойно и просто. Например: I like pizza. Это удобный первый шаг, когда ученик хочет сделать заказ по-английски.
</a:t>
            </a:r>
            <a:endParaRPr lang="en-US" sz="1382" dirty="0"/>
          </a:p>
        </p:txBody>
      </p:sp>
      <p:sp>
        <p:nvSpPr>
          <p:cNvPr id="11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Скажи, что не нравится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don’t like… нужна, чтобы вежливо отказаться от блюда. Она помогает избежать недоразумений и делает ответ коротким, понятным и естественным для диалога в кафе.
</a:t>
            </a:r>
            <a:endParaRPr lang="en-US" sz="1382" dirty="0"/>
          </a:p>
        </p:txBody>
      </p:sp>
      <p:sp>
        <p:nvSpPr>
          <p:cNvPr id="12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Укажи, что убрать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No onions, please и No cheese, please помогают уточнить заказ без длинных объяснений. Такие короткие просьбы особенно полезны, когда нужно изменить блюдо.
</a:t>
            </a:r>
            <a:endParaRPr lang="en-US" sz="1382" dirty="0"/>
          </a:p>
        </p:txBody>
      </p:sp>
      <p:sp>
        <p:nvSpPr>
          <p:cNvPr id="13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 об аллергии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am allergic to nuts сообщает о важной ограничении безопасности. Её нужно произносить очень внимательно, потому что она помогает работнику выбрать подходящее блюдо.
</a:t>
            </a:r>
            <a:endParaRPr lang="en-US" sz="138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порядок действий, если блюдо, напиток или адрес указаны неверно.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исправить неправильный заказ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 еды в другой стране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358774" y="1575852"/>
            <a:ext cx="1425059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меню
</a:t>
            </a:r>
            <a:pPr algn="l" indent="0" marL="0">
              <a:lnSpc>
                <a:spcPct val="100000"/>
              </a:lnSpc>
              <a:buNone/>
            </a:pPr>
            <a:r>
              <a:rPr lang="en-US" sz="38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другой стране помогает простое чтение меню. Слова menu, soup, bread и water обычно легко узнать, если внимательно смотреть на названия и цену рядом с ними.
</a:t>
            </a:r>
            <a:endParaRPr lang="en-US" sz="1245" dirty="0"/>
          </a:p>
        </p:txBody>
      </p:sp>
      <p:sp>
        <p:nvSpPr>
          <p:cNvPr id="14" name="Text 3"/>
          <p:cNvSpPr txBox="1"/>
          <p:nvPr/>
        </p:nvSpPr>
        <p:spPr>
          <a:xfrm>
            <a:off x="2102077" y="1575852"/>
            <a:ext cx="1425059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 попросить
</a:t>
            </a:r>
            <a:pPr algn="l" indent="0" marL="0">
              <a:lnSpc>
                <a:spcPct val="100000"/>
              </a:lnSpc>
              <a:buNone/>
            </a:pPr>
            <a:r>
              <a:rPr lang="en-US" sz="34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please и thank you делают общение спокойным и понятным. Они показывают уважение к официанту и помогают школьнику чувствовать себя увереннее даже при небольшом словарном запасе.
</a:t>
            </a:r>
            <a:endParaRPr lang="en-US" sz="1117" dirty="0"/>
          </a:p>
        </p:txBody>
      </p:sp>
      <p:sp>
        <p:nvSpPr>
          <p:cNvPr id="15" name="Text 4"/>
          <p:cNvSpPr txBox="1"/>
          <p:nvPr/>
        </p:nvSpPr>
        <p:spPr>
          <a:xfrm>
            <a:off x="3845380" y="1575852"/>
            <a:ext cx="1425059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короткий заказ
</a:t>
            </a:r>
            <a:pPr algn="l" indent="0" marL="0">
              <a:lnSpc>
                <a:spcPct val="100000"/>
              </a:lnSpc>
              <a:buNone/>
            </a:pPr>
            <a:r>
              <a:rPr lang="en-US" sz="38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 мало, можно сказать: I’d like water, please. Короткие фразы лучше длинных, потому что их легче произнести и труднее перепутать во время разговора.
</a:t>
            </a:r>
            <a:endParaRPr lang="en-US" sz="1239" dirty="0"/>
          </a:p>
        </p:txBody>
      </p:sp>
      <p:sp>
        <p:nvSpPr>
          <p:cNvPr id="16" name="Text 5"/>
          <p:cNvSpPr txBox="1"/>
          <p:nvPr/>
        </p:nvSpPr>
        <p:spPr>
          <a:xfrm>
            <a:off x="5588684" y="1575852"/>
            <a:ext cx="1425059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счёт
</a:t>
            </a:r>
            <a:pPr algn="l" indent="0" marL="0">
              <a:lnSpc>
                <a:spcPct val="100000"/>
              </a:lnSpc>
              <a:buNone/>
            </a:pPr>
            <a:r>
              <a:rPr lang="en-US" sz="36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bill помогает попросить счёт в конце заказа. Это полезно, когда нужно завершить разговор вежливо и убедиться, что выбранные блюда и напитки указаны правильно.
</a:t>
            </a:r>
            <a:endParaRPr lang="en-US" sz="1169" dirty="0"/>
          </a:p>
        </p:txBody>
      </p:sp>
      <p:sp>
        <p:nvSpPr>
          <p:cNvPr id="17" name="Text 6"/>
          <p:cNvSpPr txBox="1"/>
          <p:nvPr/>
        </p:nvSpPr>
        <p:spPr>
          <a:xfrm>
            <a:off x="7331986" y="1575852"/>
            <a:ext cx="1425059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Попрощаться
</a:t>
            </a:r>
            <a:pPr algn="l" indent="0" marL="0">
              <a:lnSpc>
                <a:spcPct val="100000"/>
              </a:lnSpc>
              <a:buNone/>
            </a:pPr>
            <a:r>
              <a:rPr lang="en-US" sz="35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goodbye завершает общение дружелюбно и просто. В реальной поездке даже несколько английских слов позволяют купить еду, задать вопрос и спокойно поблагодарить собеседника.
</a:t>
            </a:r>
            <a:endParaRPr lang="en-US" sz="115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выбор блюда у школьников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выбор часто влияют не только вкусовые предпочтения, но и то, сколько времени есть на обед и насколько сытным должно быть блюдо.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и цена оказываются главными ориентирами, но школьники также учитывают полезность, скорость и размер порции.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объяснения факторов выбора блюда среди школьников.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заказать еду для группы или класса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 общий счёт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оплатой важно посмотреть цену каждого пункта и общий счёт. Такой шаг помогает избежать ошибок и показывает, что заказ сделан внимательно и аккуратно.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Повтори перед оплатой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проверка нужна, чтобы уточнить названия блюд, напитков и количество порций. Повтор заказа вслух особенно полезен, когда еда заказывается для целого класса.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Составь список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удобно записать все позиции по порядку: кто что выбирает и сколько порций нужно. Такой список помогает не забыть напитки, основное блюдо и дополнительные просьбы.
</a:t>
            </a:r>
            <a:endParaRPr lang="en-US" sz="1207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Укажи количество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группы важны короткие записи вроде 3 pizzas, 2 juices, 1 sandwich. Числа делают заказ понятным и помогают быстро проверить, хватает ли еды для всех.
</a:t>
            </a:r>
            <a:endParaRPr lang="en-US" sz="1207" dirty="0"/>
          </a:p>
        </p:txBody>
      </p:sp>
      <p:sp>
        <p:nvSpPr>
          <p:cNvPr id="16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одинаковые блюда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несколько учеников выбирают одно и то же, лучше назвать блюдо одинаково для всех. Это уменьшает путаницу и упрощает разговор с официантом или кассиром.
</a:t>
            </a:r>
            <a:endParaRPr lang="en-US" sz="120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014" y="3268064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1282" y="3255758"/>
            <a:ext cx="248328" cy="3311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2944" y="1614850"/>
            <a:ext cx="328860" cy="292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12428" y="1602394"/>
            <a:ext cx="237924" cy="317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18783" y="1629466"/>
            <a:ext cx="328860" cy="263088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при заказе еды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07415" y="3668420"/>
            <a:ext cx="3621582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Повторять заказ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оплатой стоит повторить заказ и проверить, всё ли названо правильно. Это помогает заметить ошибку вовремя и сохранить уверенность в разговоре.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908546" y="3668419"/>
            <a:ext cx="3621582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чек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 полезно оставить до конца покупки, потому что по нему легко проверить цену и список блюд. Это простая, но очень полезная привычка для школьника.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меню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внимательно прочитать названия блюд, ингредиенты и цену. Это помогает выбрать подходящий вариант и не путать похожие слова, особенно в простом детском меню.
</a:t>
            </a:r>
            <a:endParaRPr lang="en-US" sz="1198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цену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полезно ещё раз посмотреть стоимость и сравнить её с ожидаемой. Такая привычка помогает избежать недоразумений и учит внимательно относиться к заказу.
</a:t>
            </a:r>
            <a:endParaRPr lang="en-US" sz="1232" dirty="0"/>
          </a:p>
        </p:txBody>
      </p:sp>
      <p:sp>
        <p:nvSpPr>
          <p:cNvPr id="16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вежливо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please, thank you и excuse me делают разговор спокойным и уважительным. Вежливая речь особенно важна, когда ученик общается с официантом или курьером.
</a:t>
            </a:r>
            <a:endParaRPr lang="en-US" sz="120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 можете заказать еду по-английски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 уже знаете основные слова, понимаете простое меню и умеете использовать вежливые фразы. Эти навыки помогают уверенно заказывать еду в кафе, на вынос и при доставке.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2026-05-30T10:31:28Z</dcterms:created>
  <dcterms:modified xsi:type="dcterms:W3CDTF">2026-05-30T10:31:28Z</dcterms:modified>
</cp:coreProperties>
</file>