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 эволюции и типы питания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сохраняют историю жизни, когда ископаемые уже не помогают.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ДНК, РНК, белки и геномы, можно увидеть родство организмов и различия в их путях эволюции. Особенно наглядно это при сопоставлении автотрофов и гетеротрофов.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как следы общей истории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ископаемых мало, что остаётся для сравнения?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остаются важным источником сведений, но они редки и сохраняют лишь небольшую часть живых форм. Поэтому многие линии приходится изучать по молекулярным следам.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другие молекулы хранят наследственную информацию в каждой клетке. Их последовательности передаются потомкам, а различия накапливаются постепенно и отражают историю расхождения видов.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без окаменелостей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гены, мутации, дублирования и утраты помогают сравнивать организмы даже без костей и отпечатков. Такие признаки доступны у микробов, растений, животных и грибов.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Точнее, чем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особенно полезны там, где внешнее сходство обманчиво. Они позволяют отличать истинное родство от сходного образа жизни, сформированного независимо.
</a:t>
            </a:r>
            <a:endParaRPr lang="en-US" sz="10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нуклеотидов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сравнивают как последовательности нуклеотидов. Совпадения и различия в них показывают, насколько близки организмы и как давно разошлись их линии.
</a:t>
            </a:r>
            <a:endParaRPr lang="en-US" sz="1355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белках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анализируют по последовательности аминокислот. Даже одна замена в важном участке может менять функцию, поэтому такие различия особенно ценны для сравнения.
</a:t>
            </a:r>
            <a:endParaRPr lang="en-US" sz="1355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6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информацию дают консервативные участки, которые меняются медленно. Если они совпадают у разных групп, это сильный аргумент в пользу общего происхождения.
</a:t>
            </a:r>
            <a:endParaRPr lang="en-US" sz="1327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смысл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5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различий в менее важных позициях, тем можно точнее восстановить порядок ветвления линий. Но вывод всегда строят по совокупности признаков, а не по одному совпадению.
</a:t>
            </a:r>
            <a:endParaRPr lang="en-US" sz="127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сравнивают в молекулярной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как карта наследования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показывает не только список генов, но и их расположение в хромосомах. Этот порядок часто сохраняется у родственных видов и передаётся по наследству.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блоки генов у разных организмов называют синтенией. Такие совпадения трудно объяснить случайностью, зато они хорошо согласуются с общим предком и последующим расхождением линий.
</a:t>
            </a:r>
            <a:endParaRPr lang="en-US" sz="1193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геномах также заметны дупликации, вставки и потери фрагментов. Эти события меняют набор функций, но одновременно сохраняют следы древней организации генома.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целых геномов помогает увидеть, какие части были унаследованы, а какие возникли позже. Поэтому геномная карта становится важным доказательством эволюционной преемственности.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последовательностей и смысл совпадений
</a:t>
            </a:r>
            <a:endParaRPr lang="en-US" sz="2318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замены, вставки и пропуски. Именно повторяющиеся изменения в тех же участках помогают понять, какие виды ближе друг к другу.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различий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выравнивают фрагменты ДНК или белка, чтобы одинаковые позиции оказались напротив друг друга. Без этого трудно отличить реальное сходство от случайного совпадения.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позиций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одинаковых замен встречаются у одной группы организмов, это указывает на общий участок происхождения. Такой признак намного надёжнее, чем одно совпадение.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изменения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согласованных различий, тем увереннее можно восстановить родство и направление ветвления. Поэтому выравнивание — основа молекулярного анализа эволюции.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дерева по молекулярным данным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ДНК, РНК и белков сравнивают по общим заменам и различиям.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эволюционному выводу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результат получают только при сравнении нескольких независимых молекулярных маркеров.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гены, псевдогены и синтения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7150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 меняющиеся гены
</a:t>
            </a:r>
            <a:pPr algn="l" indent="0" marL="0">
              <a:lnSpc>
                <a:spcPct val="115000"/>
              </a:lnSpc>
              <a:buNone/>
            </a:pPr>
            <a:r>
              <a:rPr lang="en-US" sz="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гены, такие как гены рРНК и рибосомных белков, меняются медленно. Поэтому они особенно удобны для сравнения далёких групп организмов и восстановления глубоких ветвей эволюции.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887150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Цитохромы тоже часто используют как молекулярные маркеры, потому что их последовательности сохраняют важные участки. Они помогают сопоставлять организмы с разными способами обмена веществ.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3736636" y="1684863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утраченных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Псевдогены — это следы бывших генов, утративших функцию. Одинаковые нарушения в их последовательности трудно считать случайными, а значит, они подтверждают общее происхождение.
</a:t>
            </a:r>
            <a:endParaRPr lang="en-US" sz="1062" dirty="0"/>
          </a:p>
        </p:txBody>
      </p:sp>
      <p:sp>
        <p:nvSpPr>
          <p:cNvPr id="13" name="Text 5"/>
          <p:cNvSpPr txBox="1"/>
          <p:nvPr/>
        </p:nvSpPr>
        <p:spPr>
          <a:xfrm>
            <a:off x="3751474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одинаковые изменения встречаются в неработающих генах у разных видов, это особенно убедительно. Такие совпадения редко объясняются независимым возникновением и часто говорят о наследовании.
</a:t>
            </a:r>
            <a:endParaRPr lang="en-US" sz="1031" dirty="0"/>
          </a:p>
        </p:txBody>
      </p:sp>
      <p:sp>
        <p:nvSpPr>
          <p:cNvPr id="14" name="Text 6"/>
          <p:cNvSpPr txBox="1"/>
          <p:nvPr/>
        </p:nvSpPr>
        <p:spPr>
          <a:xfrm>
            <a:off x="6549024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Синтения показывает, что не только гены, но и их расположение может сохраняться веками. Это помогает увидеть древнюю архитектуру хромосом и её изменения во времени.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классический ориентир, с которого началось применение молекулярных часов в эволюции.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были предложены молекулярные часы как способ оценивать расхождение линий по накоплению замен.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Zuckerkandl, E., Pauling, L. (1965). Evolutionary divergence and convergence in proteins.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источника искажений — перенос генов, конвергенция и неполные базы — требуют проверки по нескольким независимым маркерам.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не полагаться на один молекулярный признак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факторов, влияющих на интерпретацию молекулярных данных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автотрофии — фототрофия и хемотрофия — показывают, как организм сам создаёт органику из CO2.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пути самостоятельного синтеза органических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определения автотрофии и гетеротрофии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энергетического обмена — фотосинтез и хемосинтез — помогли разным линиям освоить фиксацию углерода в меняющейся среде.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эволюционных пути, через которые формировались метаболические 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происхождение метаболических путей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автотрофии: фиксация углерода и получение энергии
</a:t>
            </a:r>
            <a:endParaRPr lang="en-US" sz="2276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фиксации CO2 обеспечивают превращение неорганического углерода в органические молекулы. Именно они позволяют клетке строить собственную биомассу из исходно бедной углеродом среды.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Фотосистемы у фототрофов улавливают свет и запускают перенос электронов. Эта энергия затем используется для синтеза веществ, необходимых для роста и деления клетки.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Кальвина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цикла Кальвина связывают CO2 и включают его в биохимические пути. Их наличие указывает на способность организма создавать органику из неорганического сырья.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хемосинтезирующих бактерий энергетические модули опираются не на свет, а на окисление неорганических соединений. Такой вариант автотрофии особенно важен в тёмных экосистемах.
</a:t>
            </a:r>
            <a:endParaRPr lang="en-US" sz="10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гетеротрофии: использование готовой органики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позволяет расщеплять глюкозу и получать первичную энергию для клетки. У гетеротрофов этот путь особенно важен, потому что источник углерода поступает уже в готовом виде.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завершает окисление органических молекул и поставляет восстановленные переносчики электронов. Он помогает извлекать максимум энергии из пищи, поступающей извне.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использует энергию электронов для синтеза АТФ. Набор её белков показывает, как организм превращает химическую энергию питательных веществ в полезную работу.
</a:t>
            </a:r>
            <a:endParaRPr lang="en-US" sz="1193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становится запасным путём, когда кислорода мало или он отсутствует. Она поддерживает жизнь клетки, хотя даёт меньше энергии, чем аэробное дыхание.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46739"/>
            <a:ext cx="4063200" cy="21759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молекулярных признаков показывает, какие наблюдения особенно надёжны для вывода о родстве и расхождении линий.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последовательности, одинаковые изменения и сохранённая организация генома согласуются с общим происхождением организмов и последующим расхождением их линий.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принципы молекулярной эволюции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от молекулы к эволюционному выводу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функциям и происхождению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наследования генов к изменению функций питания через накопление мутаций и отбор.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похожие метаболические модули у разных организмов
</a:t>
            </a:r>
            <a:endParaRPr lang="en-US" sz="2231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смысл сходства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метаболические модули у далёких групп не всегда означают близкое родство. Подобное сходство может возникать из-за наследования от древнего предка, а не только из-за недавнего обмена генами.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между линиями
</a:t>
            </a:r>
            <a:pPr algn="l" indent="0" marL="0">
              <a:lnSpc>
                <a:spcPct val="115000"/>
              </a:lnSpc>
              <a:buNone/>
            </a:pPr>
            <a:r>
              <a:rPr lang="en-US" sz="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особенно заметен у микроорганизмов, где гены легко переходят между линиями. В результате полезный путь может появиться у неродственных организмов независимо от их общего происхождения.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без родства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тоже создаёт похожие решения при одинаковых условиях среды. Поэтому один и тот же путь питания может возникнуть разными эволюционными маршрутами.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комплекс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ошибки, сравнивают несколько генов, а не только один метаболический путь. Чем шире набор маркеров, тем надёжнее вывод о родстве и истории вида.
</a:t>
            </a:r>
            <a:endParaRPr lang="en-US" sz="10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Сводка: молекулы, эволюция и питание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как архив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белки сохраняют следы наследования, поэтому именно они первыми показывают, какие линии связаны общим происхождением и где началось их расхождение.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как карта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дополняет картину: важны не только сами гены, но и их порядок, дубликаты, вставки и потери. Эти детали помогают восстановить историю изменений.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родства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Филогенетическое дерево переводит молекулярные различия в понятную схему родства. Оно показывает последовательность ветвления линий, а не направление «прогресса».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Метаболические пути связывают эволюцию с питанием: автотрофия и гетеротрофия возникают как разные способы использовать энергию и строить биомассу.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доказывают эволюцию через общие последовательности, сходство генов и перестройку геномов. Для понимания питания важно учитывать и автотрофные, и гетеротрофные пути, а вывод делать по совокупности данных.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молекулы: родство, изменения и история питания
</a:t>
            </a:r>
            <a:endParaRPr lang="en-US" sz="218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2026-07-26T10:07:39Z</dcterms:created>
  <dcterms:modified xsi:type="dcterms:W3CDTF">2026-07-26T10:07:39Z</dcterms:modified>
</cp:coreProperties>
</file>