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противоречий мирового развития в начале XX века
</a:t>
            </a:r>
            <a:endParaRPr lang="en-US" sz="313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индустрии, борьба за территории и вооружения разрушили баланс сил и приблизили войну.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рубеже XIX–XX веков: исторический контекст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великие державы контролировали колонии, сырьё и рынки, а кризисы вспыхивали всё чаще. Германия усиливала промышленный потенциал, США становились крупнейшей экономикой, а Европа жила по логике союзов, которая превращала локальные конфликты в общий риск.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экономического развития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 США и Германии сопровождался замедлением роста Великобритании и Франции. Тем самым менялись центры силы: одни страны ускоряли производство, другие теряли относительное лидерство.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росли новые отрасли — электротехника, химическая промышленность, машиностроение, нефтедобыча и автомобилестроение. Эти сферы давали технологические преимущества и увеличивали потребность в ресурсах.
</a:t>
            </a:r>
            <a:endParaRPr lang="en-US" sz="1034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Монополии, картели и влияние банковского капитала укрепляли роль крупных компаний в политике. Это усиливало международную конкуренцию и делало экономические споры более жёсткими, почти «неразрешимыми» дипломатией.
</a:t>
            </a:r>
            <a:endParaRPr lang="en-US" sz="103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549807"/>
            <a:ext cx="3563700" cy="20438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лидеры начала XX 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положения ведущих держав по объёму промышленного производства к 1913 году показывает, кто задавал темп мировой индустриализации.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 промышленном выпуске превращался в разницу возможностей: кто производил больше и быстрее, тот предъявлял более сильные требования к рынкам, ресурсам и политическим решениям.
</a:t>
            </a:r>
            <a:endParaRPr lang="en-US" sz="1068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статистика промышленного производства, 1913 год.
</a:t>
            </a:r>
            <a:endParaRPr lang="en-US" sz="81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 мира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 «окна возможностей» для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Африка была почти полностью разделена между европейскими державами. Колонии давали сырьё, рынки сбыта, рабочую силу и военно-морские базы — то есть ресурсы для экономики и безопасности.
</a:t>
            </a:r>
            <a:endParaRPr lang="en-US" sz="1119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 борьба за стратегические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усилилось соперничество вокруг Китая, Персии и Османской империи. Здесь конкурировали не только за товары, но и за контроль над путями, влиянием и будущими «правилами доступа» к выгодным регионам.
</a:t>
            </a:r>
            <a:endParaRPr lang="en-US" sz="11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великих держав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отражён общий тренд усиления милитаризации; цифры показаны как условные индексы, чтобы подчеркнуть направление изменений.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расходы росли у Германии и Великобритании: это усиливало соперничество и снижало пространство для компромисса.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военных бюджетах (1900–1914); в макете использованы условные индексы без указания точных сумм.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гонки вооружений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превращения экономической конкуренции в военное противостояние (по материалам о кризисах 1905–1914 годов).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военно-политических блоков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XX века сложились два ядра: Тройственный союз и Антанта. Это были не «просто дружбы», а взаимные обязательства, которые связывали судьбы государств в кризисный момент.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Тройственный союз входили Германия, Австро-Венгрия и Италия. Антанта объединяла Россию, Францию и Великобританию, формируя противоположный центр силы в Европе.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Блоковая логика делала локальные столкновения потенциально общеевропейскими. Чем сильнее союзники ожидали поддержки, тем быстрее конфликты переходили из дипломатической плоскости в военную.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риск войны возрастал не только из-за вражды стран, но и из-за формальной структуры обязательств: один шаг мог автоматически запустить цепочку ответных шагов.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как очаг международного кризиса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Балканы стали «узлом»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превратились в зону соперничества Австро-Венгрии, России, Османской империи и Сербии. Ослабление Османской империи и усиление национальных движений делали регион всё более нестабильным, а любое изменение статуса территорий — взрывоопасным.
</a:t>
            </a:r>
            <a:endParaRPr lang="en-US" sz="788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Аннексия 1908 года: напряжение резко усилилось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Австро-Венгрия аннексировала Боснию и Герцеговину в 1908 году, конфликт интересов стал острее. Реакции держав накладывались друг на друга, превращая дипломатические разногласия в прямую угрозу столкновения.
</a:t>
            </a:r>
            <a:endParaRPr lang="en-US" sz="820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«Пороховой погреб Европы» и эффект накопления противоречий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получил образное название «пороховой погреб Европы», потому что здесь противоречия великих держав проявлялись особенно опасно. Балканы были местом, где один кризис мог быстро вовлечь сразу несколько сторон.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и межэтнические конфликты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подталкивал к борьбе за независимость и к пересмотру границ, одновременно распространяя идеи национального превосходства. Это усиливало конфликты вокруг «кто где должен жить» и «чья культура главнее».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многонациональных империях — Австро-Венгерской, Османской и Российской — возрастали сепаратизм и дискриминация. Политическая нестабильность размывала управляемость территорий и повышала риск насильственных столкновений.
</a:t>
            </a:r>
            <a:endParaRPr lang="en-US" sz="111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действовали двойственно: они объединяли одни группы, но обостряли напряжение между народами. В результате прежние компромиссы становились труднее, а кризисы могли быстро перерастать в межэтнические противостояния.
</a:t>
            </a:r>
            <a:endParaRPr lang="en-US" sz="11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напряженность и рабочее движение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ускорила появление промышленных центров, где складывались массовые стачки и политические требования; государство связывало их с риском дестабилизации.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на усиление организованного рабочего движения показывает, что социальный конфликт обретал политический характер и становился фактором общей нестабильности.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индексы, составленные на основе качественного описания явлений (1910-е годы); точные числовые ряды в тексте не приведены.
</a:t>
            </a:r>
            <a:endParaRPr lang="en-US" sz="7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как источник международных кризисов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экспансия дополнялась дипломатическими трениями: государства спорили из-за контроля над территориями и доступом к ресурсам, прежде всего в Марокко, в Азиатско-Тихоокеанском регионе и в районе Персидского залива.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Концессии, порты, железные дороги и торговые пути превращались из «хозяйственных» целей в геополитические; конфликт интересов между компаниями и правительствами быстро становился конфликтом между державами.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империализм формировал не только колониальную систему господства, но и механизм нарастающего противостояния: чем больше ставки, тем меньше места для компромисса при кризисах.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444721"/>
            <a:ext cx="3408600" cy="19449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международные кризисы 1900–1914 годов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конкретные эпизоды с общим эффектом: ростом недоверия и милитаризации, а также закреплением идеи «сила важнее дипломатии».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кризисов в разных регионах создавала эффект накопления: недоверие повышало готовность к силовому ответу, а милитаризация снижала шанс на деэскалацию.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международной политики начала XX века (обобщение по общеизвестным историческим эпизодам).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81993"/>
            <a:ext cx="559500" cy="447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и страх правящих кругов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массовые выступления и политические требования показали, что «старый порядок» может быстро терять устойчивость; для элит это стало сигналом о риске повторения масштабных кризисов.
</a:t>
            </a:r>
            <a:endParaRPr lang="en-US" sz="913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Антиколониальные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подданные и национальные движения оспаривали право империй на господство; это подрывало спокойствие метрополий и осложняло поддержание контроля над территориями.
</a:t>
            </a:r>
            <a:endParaRPr lang="en-US" sz="913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Социал-демократия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социалистических партий и рабочих организаций усиливал борьбу за права и улучшение условий труда; забастовки превращались в инструмент давления, а не только в экономическую меру.
</a:t>
            </a:r>
            <a:endParaRPr lang="en-US" sz="913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власти: силовые и ограничительные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чаще делали ставку на армию и полицию, усиливали цензуру и проводили мобилизационную подготовку; таким образом они пытались удержать контроль над ситуацией.
</a:t>
            </a:r>
            <a:endParaRPr lang="en-US" sz="8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экономическое соперничество превращалось в системный кризис
</a:t>
            </a:r>
            <a:endParaRPr lang="en-US" sz="1955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факторов на основе этапов, описанных в 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новые формы войны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артиллерии, пулеметов, железных дорог, радиосвязи и химической промышленности изменяло возможный характер конфликта: война становилась более управляемой и заранее планируемой.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повышал производительность экономики, но одновременно делал военное противостояние быстрее, масштабнее и разрушительнее; возрастала роль мобилизации, снабжения и массовых армий.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роста промышленности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показателей важно не ради точных цифр, а для понимания сдвига производственных центров: преимущество переходило к новым индустриальным «полюсам».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динамике демонстрируют постепенное изменение соотношения сил: где росли отрасли-проводники индустрии, там увеличивались и политические возможности держав.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индикаторы для сравнения темпов (точные ряды в исходном описании отсутствуют).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системе мировых противоречий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империя сочетала быстрый промышленный рост с аграрной отсталостью; это усиливало социальное напряжение и делало переход к устойчивой модернизации более конфликтным.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 стояли неравенство и «крестьянский вопрос»: нерешенность проблем в деревне подпитывала протестные настроения и подталкивала к политической радикализации.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соперничество на Балканах и на Дальнем Востоке увеличивало внутреннюю нагрузку; требовались ресурсы, а зависимость от союзных договоренностей снижала свободу манёвра.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Россия одновременно выступала великой державой и страной с глубокими внутренними противоречиями, которые осложняли реакцию на внешние кризисы.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экономических, колониальных, военных и политических причин сделало компромисс менее вероятным, поэтому локальный кризис мог быстро перерасти в большую войну.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факторам, указанным в учебной постановке темы (без отдельных статистических рядов).
</a:t>
            </a:r>
            <a:endParaRPr lang="en-US" sz="781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именно пять факторов одновременно усилили взаимное недоверие между державами.
</a:t>
            </a:r>
            <a:endParaRPr lang="en-US" sz="21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накануне глобального перелома: почему стало возможным 1914 год
</a:t>
            </a:r>
            <a:pPr algn="ctr" indent="0" marL="0">
              <a:lnSpc>
                <a:spcPct val="90000"/>
              </a:lnSpc>
              <a:buNone/>
            </a:pPr>
            <a:r>
              <a:rPr lang="en-US" sz="32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разрушило прежнее равновесие: конкуренция экономик, имперские амбиции, национальные конфликты и социальная нестабильность связали отдельные кризисы в единый узел, приведший к мировой войне.
</a:t>
            </a:r>
            <a:endParaRPr lang="en-US" sz="325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2026-05-11T14:37:05Z</dcterms:created>
  <dcterms:modified xsi:type="dcterms:W3CDTF">2026-05-11T14:37:05Z</dcterms:modified>
</cp:coreProperties>
</file>