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населения: как меняется численность и состав людей в странах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поколения сменяют друг друга и меняется население стран.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уже превысило 8 миллиардов человек, но страны растут по-разному. Где-то жителей становится больше и моложе, а где-то общество стареет и численность снижается. География помогает понять причины этих различий и их последствия для жизни людей.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географии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воспроизводство населения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 — это постоянный процесс, при котором одни поколения приходят на смену другим. Он показывает, сохраняется ли численность жителей страны без учета переезда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детей рождается больше, чем нужно для замены родителей, воспроизводство считается расширенным. Когда число детей примерно равно числу родителей, оно простое. Если детей меньше, воспроизводство становится суженным.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воспроизводства влияет на будущее страны: на число школьников, работников, пожилых людей и нагрузку на государственные службы. Поэтому его изучают не только в демографии, но и в географии.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соотносятся рождаемость и смертность в каждом типе воспроизводства.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Суженное воспроизводство особенно опасно в долгосрочной перспективе: оно ведет к старению населения и возможному сокращению численности.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автора по школьной классификации типов воспроизводства населения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воспроизводства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переход: как меняются рождаемость и смертность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 высокой рождаемостью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демографического перехода люди живут в условиях, где рождаемость и смертность остаются высокими. Население растет медленно, потому что потери почти компенсируют появление новых поколений. Такой этап характерен для традиционного общества.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начинает снижаться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вакцинация, чистая вода, лучшее питание и более доступная медицина. Люди стали реже умирать от инфекций и эпидемий, поэтому численность населения быстро увеличивается, хотя семьи еще сохраняют прежние привычки.
</a:t>
            </a:r>
            <a:endParaRPr lang="en-US" sz="1623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 и старение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семьи обычно заводят меньше детей, а рост городов и изменение образа жизни замедляют увеличение населения. На последних этапах рождаемость и смертность становятся низкими, и в стране все заметнее старение населения.
</a:t>
            </a:r>
            <a:endParaRPr lang="en-US" sz="16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влияние естественного движения и миграции на итоговую численность жителей.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ниже этого уровня, поколение не полностью заменяет предыдущее без учета миграции. Это помогает оценить, растет страна или начинает стареть.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ребенка на женщину — ориентир простого воспроизводства.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демографический ориентир, используемый в международной статистике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показателей в разных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 различаются рождаемость, продолжительность жизни и тип воспроизводства.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рождаемость чаще ниже уровня простого воспроизводства, а в странах с более молодым населением возрастная структура остается более «легкой».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Bank; значения округлены, актуальные оценки по открытым данным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рождаемость и смертность меняются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семьи увереннее чувствуют себя в быту, они чаще планируют детей. Если жилье дорогое, а доходы нестабильные, рождение ребенка нередко откладывают на более поздний срок.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люди учатся и чем активнее участвуют в работе, тем позже они создают семью. Это особенно заметно в городах, где образование и занятость занимают больше времени.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снижается там, где есть доступ к врачам, чистой воде, хорошему питанию и безопасной среде. Эти изменения происходят постепенно, поэтому сразу заметны не всегда.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 детей влияют традиции, возраст вступления в брак и представления о семье. Такие установки меняются медленно, поэтому демографические сдвиги часто видны только через поколение.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возрастных групп показывает, где стране нужны школы, а где — больше медицинской и социальной поддержки.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пожилых растет, нагрузка на работающих людей увеличивается, даже когда общая численность населения почти не меняется.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автора, условные данные для иллюстрации возрастной структуры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репродуктивное поведение людей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семьях по‑разному понимают идеал семьи: где-то ценят многодетность, а где-то — небольшое число детей. На решения влияют привычки, взгляды старших поколений и местные культурные нормы.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жильё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расходы на питание, одежду, образование и жильё, тем осторожнее семьи относятся к рождению детей. Нехватка пространства и неуверенность в будущем часто заставляют откладывать появление ребёнка.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молодые люди чаще сначала учатся, работают и укрепляют материальное положение, а затем создают семью. Поэтому первый ребёнок появляется позже, чем в сельской местности, где браки нередко заключаются раньше.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учёба и большая нагрузка в семье влияют на то, сколько времени и сил родители могут уделить детям. Когда оба взрослых заняты, они чаще выбирают меньшее число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 продолжительность жизни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становится доступнее, улучшается питание и профилактика болезней. Средняя продолжительность жизни заметно увеличивается.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остаётся высокой, особенно среди детей. Инфекции, плохая вода и слабая медицина часто укорачивают жизнь людей.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санитарии, вакцинации и больниц резко снижает детскую смертность. Население многих стран начинает расти быстрее.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смертности становятся болезни сердца, онкологические заболевания, травмы и несчастные случаи. В странах с высокой продолжительностью жизни усиливается старение населения.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снижения рождаемости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социальные и экономические изменения влияют на решение семьи о числе детей.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поддержки помогают семьям легче решаться на рождение детей и снижают бытовые трудности.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работает лучше всего, когда деньги, жильё и услуги для детей доступны одновременно.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мерам демографической политики России и других стран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политика государства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возрастной структуры особенно заметен там, где семьи становятся меньше, а люди живут дольше. Это меняет спрос на школы, медицину и социальную поддержку.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и сокращение числа детей означают более высокую нагрузку на работающих людей и социальные 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тенденциям, отражённым в данных ООН и Всемирного банка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его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может быстро изменить численность жителей страны или региона. Особенно заметен эффект там, где естественный прирост низкий и собственное население стареет.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возраст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переезжают люди трудоспособного возраста. Поэтому миграция помогает частично компенсировать нехватку работников и поддерживает экономическую активность.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мигранты могли учиться, работать и общаться, важны язык, правила жизни в стране и понятные меры поддержки. Без этого интеграция идёт намного труднее.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жизнь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миграционная политика включает учёт мигрантов и их включение в школы, предприятия и местные сообщества. Это снижает напряжённость и помогает развитию страны.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миграции в воспроизводстве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 в России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уровня замещения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рождаемость в последние десятилетия часто не достигает уровня простого воспроизводства. Это означает, что без миграции население может сокращаться быстрее, чем обновляются поколения.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1990-х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будущих родителей влияет то, что поколения 1990-х годов были малочисленными. Когда таких людей меньше, число рождений тоже снижается.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рождаемости заметно отличаются по стране: в одних регионах семьи чаще многодетные, в других преобладают поздние браки и меньший размер семьи.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стабильной общей численности населения работающим людям приходится обеспечивать больше детей и пожилых, а это влияет на бюджет семей и 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пожилых растёт быстрее, чем доля работников, нагрузка на экономику и социальные расходы увеличивается.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учебного сравнения демографической нагрузки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нагрузка на трудоспособное население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устойчивому воспроизводству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поддерживают семьи и делают возрастной состав населения более сбалансированным.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получает медицинскую, финансовую и жилищную поддержку, рождаемость становится стабильнее, а детская смертность снижается.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факторам демографической устойчивости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будущего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 показывает, сможет ли страна сохранять численность жителей и сбалансированный возрастной состав. От него зависят школы, медицина, рынок труда и благополучие будущих поколений.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2026-06-02T16:30:16Z</dcterms:created>
  <dcterms:modified xsi:type="dcterms:W3CDTF">2026-06-02T16:30:16Z</dcterms:modified>
</cp:coreProperties>
</file>