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знаем о речи, её стилях и типах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помогает нам общаться, понимать и быть понятыми.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— это система правил и слов, а речь — её живое применение. Один смысл можно выразить по-разному: просто, точно, официально или образно. От цели, собеседника и ситуации зависит выбор слов и построение текста.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 язык и речь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47895"/>
            <a:ext cx="160200" cy="12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25" y="2187477"/>
            <a:ext cx="160200" cy="12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775" y="2924690"/>
            <a:ext cx="144900" cy="14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775" y="3674593"/>
            <a:ext cx="144900" cy="14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775" y="4424498"/>
            <a:ext cx="144900" cy="14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речи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95099" y="121062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бывает устной и письменной, а также строится как диалог или монолог. Выбор формы зависит от ситуации: разговор, ответ, письмо или сообщение.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95099" y="196055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складывается из звуков, слов, словосочетаний, предложений и текста. Эти уровни помогают точно передавать мысль и связывать отдельные фразы в единое высказывание.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5099" y="2710481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речь должна быть правильной, точной, ясной, уместной и выразительной. Тогда она звучит убедительно и легко воспринимается слушателем или читателем.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95099" y="3460398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речи мы сообщаем факты, задаём вопросы, выражаем чувства, просим о помощи и убеждаем собеседника. Это делает речь главным инструментом общения.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95099" y="4210302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помогает не только передавать информацию, но и поддерживать отношения между людьми. Она делает общение понятным, уважительным и эмоционально насыщенным.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речи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звучит сразу и опирается на интонацию, паузы, мимику и жесты. Она помогает быстро обмениваться мыслями в разговоре, на уроке или по телефону.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 остаётся на бумаге или экране, поэтому требует точного выбора слов и чёткой последовательности предложений. Её используют в сочинениях, записках, объявлениях и сообщениях.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чего люди используют речь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речи заметны даже в обычном школьном дне: на уроке, в споре, в поздравлении, в пересказе текста и при чтении художественных произведений.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учёбе речь служит для сообщения и объяснения, а в общении со сверстниками — для обмена мнениями и эмоциями.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 «Речь, её стили и типы»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стиль звучит естественно и свободно. В нём часто встречаются короткие фразы, обращения, частицы, неполные предложения и слова с эмоциональной окраской.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стиль особенно уместен в домашней беседе, на перемене, в переписке с друзьями и в повседневных разговорах. Он помогает быстро и непринуждённо обмениваться мыслями.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разговорной речи характерны простые конструкции и близость к живому общению. Она может быть непринуждённой, но всё равно должна оставаться понятной собеседнику.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стиль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 нужен, чтобы точно и логично передавать знания. В нём используют термины, определения, перечисления и слова, показывающие причинно-следственные связи.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стиль встречается в учебниках, справочниках, правилах и статьях о явлениях природы. Он помогает объяснять материал без лишних эмоций и двусмысленности.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русского языка научный стиль особенно заметен при изучении орфографии, морфологии и синтаксиса. Его главные признаки — точность, последовательность и ясность мысли.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83958"/>
            <a:ext cx="4867800" cy="24625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функциональных стилей русского языка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речи отличаются целью, местом употребления и языковыми признаками. Это помогает выбрать подходящий способ выражения мысли.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определяется не темой сам по себе, а задачей общения, адресатом и ситуацией.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 «Функциональные стили русского языка»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38" y="1835949"/>
            <a:ext cx="141075" cy="18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7624" y="1868439"/>
            <a:ext cx="153900" cy="123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2121" y="1853049"/>
            <a:ext cx="153900" cy="153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6616" y="1853049"/>
            <a:ext cx="153900" cy="153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1125" y="1861599"/>
            <a:ext cx="153900" cy="13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официально-делового стиля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13125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стиль нужен для заявлений, справок, расписок, правил, объявлений и других официальных бумаг. Его задача — точно зафиксировать информацию без лишних слов.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157626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этого стиля особенно важны даты, имена, адреса, номера и чёткие формулировки. Любая двусмысленность может исказить смысл документа.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902126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текст обычно строится по образцу: сначала указывается главное, затем уточнения. Такой порядок помогает быстро найти нужные сведения и понять их одинаково.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646622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эмоций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официально-делового стиля нехарактерны яркие оценки и чувства. Его язык сдержан, нейтрален и ориентирован на точное сообщение фактов.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7391134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помогает оформлять информацию так, чтобы она была понятна всем одинаково. Поэтому в нём часто используются устойчивые обороты и привычные шаблоны.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стиль в заметках и выступлениях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газета сообщает новость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стенде появилась заметка о сборе книг для библиотеки. В ней сначала назвали факт, а затем добавили призыв присоединиться к акции. Короткие яркие фразы сразу привлекли внимание читателей и помогли понять, почему событие важно для всех.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Репортаж с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Корреспондент школьной газеты рассказал о спортивном турнире так, будто читатель оказался на трибуне. Он отметил не только счёт, но и настроение команды, а в конце задал вопрос, который заставил задуматься о дружбе и поддержке.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 помогает автору не просто сообщить событие, а создать яркий образ, чтобы читатель увидел героя, место действия и саму ситуацию.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текстах особенно важны эпитеты, сравнения, метафоры и выразительные повторы: они делают речь образной, живой и помогают передать настроение.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стиль используется в рассказах, сказках, повестях, стихотворениях и других произведениях, где важны чувства, впечатления и красота слова.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часто воздействует на воображение: одна и та же сцена может звучать спокойно, тревожно, торжественно или лирично.
</a:t>
            </a:r>
            <a:endParaRPr lang="en-US" sz="9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стиль текста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7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текста можно определить по цели, сфере употребления и языковым признакам: эмоциям, образности, терминам, стандартным оборотам и оценке.
</a:t>
            </a:r>
            <a:endParaRPr lang="en-US" sz="10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повествование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обозначается, что произошло и где это случилось. Читатель сразу понимает исходную ситуацию и готовится следить за дальнейшими действиями.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события идут одно за другим. В тексте особенно заметны глаголы действия и слова-связки, показывающие порядок происходящего.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наступает самый важный момент рассказа. Именно здесь происходит главное событие, которое меняет ход истории или вызывает новый поворот.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действие заканчивается, и автор подводит итог. Читатель узнаёт, чем всё завершилось, и видит целостную картину события.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речи: описание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показывает признаки предмета, человека, животного или места. Оно отвечает на вопросы какой? какая? какое? какие? и помогает представить объект целиком.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часто используются прилагательные, сравнительные обороты и подробности формы, цвета, размера, внешности или состояния. Речь становится более наглядной и точной.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тип речи встречается в портретах, пейзажах, описаниях комнаты, игрушки или растения. Его задача — не рассказать о событии, а выделить особенности.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помогает объяснить мысль и доказать её. Сначала формулируется тезис, затем приводятся аргументы, а в конце делается вывод.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такого текста характерны слова потому что, поэтому, во-первых, во-вторых, значит, следовательно. Они показывают связь между мыслями и делают рассуждение логичным.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часто используется, когда нужно ответить на вопросы почему? и зачем?, а также объяснить правило, поступок или собственную точку зрения.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речи: рассуждение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речи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речи по-своему строит текст: один показывает ход событий, другой раскрывает признаки, третий объясняет и доказывает мысль.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видно, что тип речи определяется задачей высказывания, а не только темой текста.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русского языка для 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052986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тип речи по признакам текста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вопрос к тексту, опорные слова и характер глаголов: так легче быстро определить тип речи.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 — вопрос к тексту: он помогает заметить, что именно делает текст повествованием, описанием или рассуждением.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русского языка для 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31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и тип речи в одном тексте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067450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стиль включает несколько типов речи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тексте часто сочетаются разные типы речи. Например, в научном тексте определение может перейти в объяснение причины или вывода, а в художественном — описание в действие.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067450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замечать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видеть такое сочетание помогает точнее понимать замысел автора. Тогда легче определить, что в тексте главное: сообщение фактов, создание образа или воздействие на читателя.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стиль и тип речи для своего текста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зависит от цели сообщения, адресата и того результата, которого нужно добиться в тексте.
</a:t>
            </a:r>
            <a:endParaRPr lang="en-US" sz="10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становится точной, когда выбран верный стиль и тип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меняется в зависимости от цели, адресата и ситуации общения. Если верно выбрать стиль и тип речи, текст получится понятным, выразительным и уместным.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2026-05-23T08:59:18Z</dcterms:created>
  <dcterms:modified xsi:type="dcterms:W3CDTF">2026-05-23T08:59:18Z</dcterms:modified>
</cp:coreProperties>
</file>