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Новые и сверхновые звёзды
</a:t>
            </a:r>
            <a:endParaRPr lang="en-US" sz="297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новых и сверхновых — ключ к пониманию эволюции Вселенной.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контекст: Исторические аспекты открытия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новых и сверхновых зафиксированы в древних хрониках Китая, Европы и арабского мира. Известные события, как сверхновая 1054 года и наблюдения Тихо Браге, служат основой для развития астрономии и понимания звёздных явлений.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различия: новые и сверхновые звёзды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звёзды — вспышки на поверхности белого карлика в двойной системе, вызванные термоядерной реакцией, приводящие к кратковременному яркому свечению.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— мощные взрывы, уничтожающие звезду целиком или её ядро, высвобождающие энергию в миллионы раз превышающую светимость новых.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— масштаб энергии и последствия: формирование нейтронных звёзд, чёрных дыр и остаточных газовых туманностей после сверхновых.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появления новой звезды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вещества в двойной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тесной паре звёзд материал с красного гиганта через гравитационное притяжение перетекает на белый карлик, образуя аккреционный диск, где накапливается вещество для будущей вспышки.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Термоядерная вспышка и яркость новой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достижении критической массы на поверхности белого карлика происходит взрыв термоядерного горения, выбрасывающий наружные слои и увеличивающий светимость звезды в тысячи раз.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сверхновые типа Ia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взрыве белого карлика в двойной системе после накопления критической массы вещества, характеризуются отсутствием водородных линий в спектре.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Коллапс-индусированные сверхновые типа II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в результате коллапса ядра массивных звёзд, сохраняют водородные линии в спектре, связаны с предшественниками, обладающими большой массой.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сверхновых Ib и Ic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коллапсом звезд, лишённых водорода (Ib) и водорода и гелия (Ic), показывающих различия в составе оболочек и спектральных признаках.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типы сверхновых звёзд
</a:t>
            </a:r>
            <a:endParaRPr lang="en-US" sz="29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новых и сверхновых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отличия в яркости, продолжительности и остатках после событий, отражая влияние каждого типа на межзвёздную среду.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существенно мощнее и влиятельнее, чем новые, влияя на формирования космических структур.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астрономических исследований,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сверхновых: Типы и особенности
</a:t>
            </a:r>
            <a:endParaRPr lang="en-US" sz="246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Ia — термоядерные взрывы белых карликов с характерными силициевыми линиями и отсутствием водорода в спектре.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II — взрывы массивных звёзд с водородными линиями, важные для понимания процессов звездообразования в галактиках.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Ib — коллапсы звезд без водорода, но с наличием гелия в спектре, отражающие частичное удаление оболочек.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Ic — отсутствуют линии водорода и гелия, указывающие на окончательное удаление внешних оболочек звезды перед взрывом.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светимости новых и сверхновых во 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проявляют быстрый рост и спад яркости, сверхновые держатся ярче и дольше, отражая различия в механизмах взрывов.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блеска демонстрируют фундаментальные различия в энергиях и продолжительности процессов, что помогает идентифицировать тип объекта.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SN 1987A и классических новых, 2022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сверхновые: SN 1054 и последствия
</a:t>
            </a:r>
            <a:endParaRPr lang="en-US" sz="2455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SN 1054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1054 году китайские и арабские астрономы зафиксировали яркую новую звезду в созвездии Тельца, видимую даже при дневном свете более 23 месяцев подряд.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Крабовидной туманности и пульсара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взрыва SN 1054 теперь известно как Крабовидная туманность — расширяющийся остаток, в центре которого пульсирует нейтронная звезда, свидетельство мощного звездного взрыва.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процессы: термоядерный взрыв и коллапс ядра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звёздах происходит неустойчивое термоядерное горение на поверхности белого карлика, вызывающее внезапный выброс вещества и рост яркости.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второго типа образуются после коллапса ядра массивной звезды и мощного выброса её внешних оболочек в космос.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сопровождаются высвобождением энергии до 10⁴⁴ джоулей, формируя нейтронные звёзды или чёрные дыры после взрыва.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сверхновых в создании тяжёлых элементов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являются основным источником элементов тяжелее железа — таких как золото и уран. При взрыве эти элементы выбрасываются в межзвёздное пространство, обогащая газово-пылевые облака и закладывая основу для формирования новых звёзд и планет.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межзвёздной среды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вещества от сверхновых обогащают газовые облака тяжелыми элементами, что стимулирует процессы звездообразования. Такие облака становятся питательной средой, из которой формируются новые звёздные системы и, возможно, планеты с условиями для возникновения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обогащённых областей в галактиках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телескопы наблюдаются области активного звездообразования с повышенным содержанием тяжёлых элементов, что указывает на недавние взрывы сверхновых. Эти регионы демонстрируют связь между взрывами и химическим разнообразием в галактиках.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сверхновых на химический состав Вселенной
</a:t>
            </a:r>
            <a:endParaRPr lang="en-US" sz="2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звёзды и их роль в изучении двойных систем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новых позволяют измерять массу и структуру белых карликов, раскрывая процессы переноса вещества в их двойных системах.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вариаций светимости новых даёт знания о взаимодействии компонентов и помогает уточнять параметры орбит в этих звёздных парах.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частоты вспышек новых повышает понимание распространенности и эволюции двойных систем в нашей Галактике.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различных типов новых звёзд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2023 года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параметры классических, повторяющихся и карликовых новых звёзд, отражая их частоту и амплитуду вспышек.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особенностями аккреции и механиками вспышек, что влияет на наблюдаемую активность и амплитуду.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обзорные 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Pan-STARRS и ZTF регулярно сканируют небо в оптическом диапазоне, автоматически фиксируя новые взрывы сверхновых, что значительно ускоряет их обнаружение.
</a:t>
            </a:r>
            <a:endParaRPr lang="en-US" sz="1299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Мультидлинноволновые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сверхновых включают рентгеновские и гамма-диапазоны, позволяя изучать физику взрывов на разных этапах и уровнях энергии.
</a:t>
            </a:r>
            <a:endParaRPr lang="en-US" sz="1447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искусственного интеллекта и машинного обучения обрабатывают огромные массивы данных, выявляя аномалии и кандидатов в сверхновые среди миллионов объектов.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неоновые обзоры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цифровые обзоры неба создают панели снимков, позволяющие обнаруживать переменные объекты и отслеживать динамику вспышек сверхновых в реальном времени.
</a:t>
            </a:r>
            <a:endParaRPr lang="en-US" sz="1299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поиска сверхновых
</a:t>
            </a:r>
            <a:endParaRPr lang="en-US" sz="2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сверхновых по типам в галактиках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спиральных галактиках наблюдается преобладание сверхновых, связанных с молодыми массивными звёздами, тогда как эллиптические галактики почти не показывают типов II и Ib/c.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типов сверхновых отражает возраст и состав звёздных популяций в различных морфологических типах галактик.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используются как стандартные свечи для прецизионного измерения дальних космических расстояний, открывая важнейшие свойства нашей Вселенной.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была присуждена Нобелевская премия за открытие ускоренного расширения Вселенной, основанное на наблюдении сверхновых типа Ia.
</a:t>
            </a:r>
            <a:endParaRPr lang="en-US" sz="1081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физике, 2011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взрывов сверхновых на жизнь на Земле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массовые вымирания в истории Земли связывают с воздействием сверхновых, взрывающихся на расстоянии до 50 световых лет от нашей планеты.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могут разрушать озоновый слой и повышать радиационный фон, влияя на климат и биологическую эволюцию в масштабах миллионов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и образование нейтронных звёзд и чёрных дыр
</a:t>
            </a:r>
            <a:endParaRPr lang="en-US" sz="202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типов II, Ib и Ic формируют нейтронные звёзды, если масса ядра составляет от 1,4 до 3 солнечных масс.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превышении массы ядра более 3 солнечных масс, остаток коллапсирует в чёрную дыру с сильным гравитационным притяжением.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вращающиеся пульсары излучают радиоволны, в то время как чёрные дыры обнаруживаются по рентгеновскому излучению аккреционного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Сверхновая SN 2006gy – рекордсмен по яркости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 2006gy была примерно в 100 раз ярче типичных сверхновых, что ставит вопрос о нестандартных механизмах взрыва и природе её предшественника.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вспышки как загадка природы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сверхновые демонстрируют двойные пикы в кривой блеска, что указывает на сложные процессы взаимодействия с окружающим веществом или повторные взрывы.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спектры сверхновых-кандидатов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кандидатов с атипичными спектральными линиями расширяет понимание разнообразия сверхновых и помогает искать новые классы астрономических взрывов.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сверхновые: примеры и загадки
</a:t>
            </a:r>
            <a:endParaRPr lang="en-US" sz="2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новых и сверхновых для астрономии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новых и сверхновых раскрывает фундаментальные процессы эволюции звёзд и химической эволюции Вселенной, служит основой для развития современных астрономических технологий и расширения знаний о космосе.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2026-05-07T23:38:17Z</dcterms:created>
  <dcterms:modified xsi:type="dcterms:W3CDTF">2026-05-07T23:38:17Z</dcterms:modified>
</cp:coreProperties>
</file>