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аспекты индивидуальных особенностей высшей нервной деятельности
</a:t>
            </a:r>
            <a:endParaRPr lang="en-US" sz="1764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мозг формирует мысли, эмоции и поведение 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индивидуальных особенностей мозга
</a:t>
            </a:r>
            <a:endParaRPr lang="en-US" sz="1876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И.П. Павлов и его современники начали исследовать, почему люди ведут себя по-разному. Эти знания помогают понять причины успехов в учёбе и адаптации к жизни, применяются в образовании и психологии.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высшей нервной деятельности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процессы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объединяет процессы мышления, памяти и эмоций, которые управляют нашим поведением. Она позволяет человеку планировать, анализировать и реагировать на мир вокруг.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социальным поведением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высшую нервную деятельность мы осознаём себя и других, участвуем в общении и формируем отношения. Это основа социальных навыков и взаимодействия в коллективе.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навыков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 помощью высшей нервной деятельности накапливает опыт, помогает создавать умения и изменять поведение в зависимости от обстоятельств, что важно для успеха в учебе и жизни.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неуравновешенный тип характеризуется высокой возбудимостью и низкой устойчивостью к стрессу, что проявляется в импульсивном поведении.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уравновешенный подвижный тип обладает сбалансированными процессами возбуждения и торможения, что обеспечивает быструю реакцию и адаптивность.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уравновешенный малоподвижный тип отличается спокойствием и устойчивостью, склонен к обдуманным и стабильным реакциям.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тип нервной деятельности проявляет низкую силу процессов, восприимчивость к стрессам и заторможенность реакций.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высшей нервной деятельности по И.П. Павлову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550117"/>
            <a:ext cx="3709500" cy="758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нервной деятельности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взаимосвязь силы нервных процессов, устойчивости и скорости реакции у разных типов. Например, сильный тип быстро адаптируется, слабый – чувствителен к стрессу.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типа нервной системы влияют на стиль поведения и успешность обучения.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И.П. Павлов, 1927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предрасположенности формируют основу строения нейронов и химического баланса мозга, влияя на восприятие и реакцию.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коры головного мозга и особенности нейромедиаторов варьируются между людьми, что определяет индивидуальные уровни внимания и эмоций.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нервных импульсов играет роль в быстроте реакции и обработке информации, закладывая базу индивидуального поведения.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факторы индивидуальных особенностей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факторы формирования индивидуальности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воспитания в развитии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воспитание создают первые шаблоны поведения и эмоциональных реакций. Эти основы влияют на адаптацию ребёнка в обществе и учебных ситуациях.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круг друзей формируют мировоззрение, самосознание и навыки общения. Эти связи способствуют развитию индивидуальных черт личности.
</a:t>
            </a:r>
            <a:endParaRPr lang="en-US" sz="123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и эмоциональные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опыт, пережитые подростком, закрепляют особенности мышления и поведения, отражая его уникальную психологическую структуру.
</a:t>
            </a:r>
            <a:endParaRPr lang="en-US" sz="1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генетики и окружающей среды в формирование индивидуальности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исследования близнецов показывают, что генетика и воспитание имеют примерно равный вес в формировании нервной деятельности.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 зависят от сочетания наследственности и опыта, подчеркивая важность обоих факторов.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психологии развития, современные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запоминания у подростков варьируется: одни быстро усваивают факты, другие нуждаются в повторении для закрепления информации.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восприятия влияет на качество анализа: некоторым легче воспринимать детали, другим — видеть общую картину.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мышления бывают логическими, творческими и комбинированными, что отражается в способах решения учебных задач.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памяти и мышления определяют личные стратегии обучения и подход к новым знаниям.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 памяти и мышления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темперамента и их связь с нервной деятельностью
</a:t>
            </a:r>
            <a:endParaRPr lang="en-US" sz="265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 — активный и общительный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характеризуется высокой эмоциональной устойчивостью и быстрыми реакциями. Люди с сангвиническим темпераментом легко адаптируются к изменениям и открыты для общения.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 — энергичный и импульсивный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склонны к резким реакциям и сильным эмоциям. Их нервная система подвижна, но неустойчива, что влияет на поведение и стресс.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 — спокойный и размеренный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обладают устойчивой нервной системой, медленными реакциями и высокой способностью к концентрации, что помогает в длительной работе.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 — чувствительный и задумчивый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отличается повышенной эмоциональной восприимчивостью и уязвимостью к стрессам. Меланхолики глубоко переживают события и нуждаются в поддержке.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индивидуальной нервной деятельности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исследования нейробиологии и психологии подростков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способствует нейропластичности — процессу перестройки связей в мозге, что помогает подросткам вырабатывать уникальные подходы к восприятию и усвоению информации.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формирует навыки решения проблем и адаптации, укрепляет память и развивает концентрацию, позволяя подросткам успешно справляться с учебными задачами.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образовательным условиям порождает индивидуальные стратегии мышления, которые отражают личные особенности и повышают эффективность обучения.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обучения и личного опыта в формировании индивидуальных различий
</a:t>
            </a:r>
            <a:endParaRPr lang="en-US" sz="22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реакции между типами нервной деятельности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нервной деятельности обуславливают вариативность в быстроте реакций, влияя на учебную мотивацию и взаимодействие с окружающими.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у сильных типов способствует лучшей адаптации и успешности, тогда как у слабых типов наблюдается замедление, что требует иных подходов к обучению.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И.П. Павлова, 1927; современные нейропсихологические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индивидуальных особенностей в учебной деятельности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Легкость запоминания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быстро усваивают новую информацию благодаря хорошо развитой механической памяти, что помогает им успешно выполнять задания без значительных усилий.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подростки проявляют высокую скорость мышления и аналитические способности, что позволяет им оперативно находить решения сложных задач и упражнений.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Креативный подход к обучению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дети, которые ищут нестандартные пути решения и проявляют творческую инициативу, что способствует развитию инновационного мышления и углубленному пониманию.
</a:t>
            </a:r>
            <a:endParaRPr lang="en-US" sz="12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звукам может варьироваться: одни подростки остро реагируют на громкие шумы, другие — почти не замечают их в окружающей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 восприятия стимулов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визуальных стимулов различается; некоторые предпочитают яркие образы и цвета, что помогает им ориентироваться и запоминать материал.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обработки информации и эмоциональная отзывчивость на запахи и тактильные ощущения индивидуальны, влияя на предпочтения в обучении и общении.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08049"/>
            <a:ext cx="4231200" cy="21716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эмоциональной устойчивости по типам темперамента
</a:t>
            </a:r>
            <a:endParaRPr lang="en-US" sz="2446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темпераменты влияют на реакцию подростков на стресс и неудачи.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темперамента напрямую влияет на способность подростка справляться с эмоциональными нагрузками и адаптироваться к стрессовым ситуациям.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Айзенк, 1964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подростки мгновенно мобилизуются при стрессовой ситуации, проявляя повышенную активность и концентрацию внимания.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теряют фокус и быстро устают, что снижает их учебную эффективность и ухудшает эмоциональное состояние.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 стороны семьи и школы существенно помогает подросткам справляться с трудностями и снижать стрессовую нагрузку.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стратегии совладания включают активное решение проблем, эмоциональные отвлечения и поиск социальной опоры.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реагирования на стресс и эмоциональные нагрузки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индивидуальные особенности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в формировании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заведение обеспечивает структуру и поддержку, стимулируя развитие социальных навыков, умение работать в группе и адаптацию к новым знаниям.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воспитание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базовые эмоциональные установки и ценности, влияет на уверенность подростка и его отношение к обучению и окружающим.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отношения и социализация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ровесниками помогает развивать эмоциональный интеллект, строить навыки коммуникации и укреплять самоидентификацию.
</a:t>
            </a:r>
            <a:endParaRPr lang="en-US" sz="17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уникальности каждого подростка позволяет создавать адаптивные учебные программы, учитывающие личные возможности и темпы развития.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индивидуальных характеристик улучшает психологический климат в коллективе, снижает конфликты и поддерживает мотивацию к обучению.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нервной деятельности помогает внедрять профилактические меры для снижения стресса и поддержания психического здоровья школьников.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индивидуальных особенностей для жизни и учебы
</a:t>
            </a:r>
            <a:endParaRPr lang="en-US" sz="21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высшей нервной деятельности как основа развития и успеха
</a:t>
            </a:r>
            <a:endParaRPr lang="en-US" sz="2053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и учет индивидуальных особенностей мозга подростков помогает раскрыть потенциал каждого, формирует устойчивые жизненные стратегии и обеспечивает благоприятные условия для учебы и социальной адаптации.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2026-05-09T00:29:09Z</dcterms:created>
  <dcterms:modified xsi:type="dcterms:W3CDTF">2026-05-09T00:29:09Z</dcterms:modified>
</cp:coreProperties>
</file>